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3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4D86B4F-DD48-48E3-B6ED-62CEA26A9D05}"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DD64957-E88C-4169-9DB3-E5B3D6B64407}" type="slidenum">
              <a:rPr lang="en-US" smtClean="0"/>
              <a:t>‹#›</a:t>
            </a:fld>
            <a:endParaRPr lang="en-US"/>
          </a:p>
        </p:txBody>
      </p:sp>
    </p:spTree>
    <p:extLst>
      <p:ext uri="{BB962C8B-B14F-4D97-AF65-F5344CB8AC3E}">
        <p14:creationId xmlns:p14="http://schemas.microsoft.com/office/powerpoint/2010/main" val="3762463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D86B4F-DD48-48E3-B6ED-62CEA26A9D05}"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DD64957-E88C-4169-9DB3-E5B3D6B64407}" type="slidenum">
              <a:rPr lang="en-US" smtClean="0"/>
              <a:t>‹#›</a:t>
            </a:fld>
            <a:endParaRPr lang="en-US"/>
          </a:p>
        </p:txBody>
      </p:sp>
    </p:spTree>
    <p:extLst>
      <p:ext uri="{BB962C8B-B14F-4D97-AF65-F5344CB8AC3E}">
        <p14:creationId xmlns:p14="http://schemas.microsoft.com/office/powerpoint/2010/main" val="2277456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D86B4F-DD48-48E3-B6ED-62CEA26A9D05}"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DD64957-E88C-4169-9DB3-E5B3D6B64407}"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56502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4D86B4F-DD48-48E3-B6ED-62CEA26A9D05}"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DD64957-E88C-4169-9DB3-E5B3D6B64407}" type="slidenum">
              <a:rPr lang="en-US" smtClean="0"/>
              <a:t>‹#›</a:t>
            </a:fld>
            <a:endParaRPr lang="en-US"/>
          </a:p>
        </p:txBody>
      </p:sp>
    </p:spTree>
    <p:extLst>
      <p:ext uri="{BB962C8B-B14F-4D97-AF65-F5344CB8AC3E}">
        <p14:creationId xmlns:p14="http://schemas.microsoft.com/office/powerpoint/2010/main" val="2890927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4D86B4F-DD48-48E3-B6ED-62CEA26A9D05}"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DD64957-E88C-4169-9DB3-E5B3D6B64407}"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46929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4D86B4F-DD48-48E3-B6ED-62CEA26A9D05}"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DD64957-E88C-4169-9DB3-E5B3D6B64407}" type="slidenum">
              <a:rPr lang="en-US" smtClean="0"/>
              <a:t>‹#›</a:t>
            </a:fld>
            <a:endParaRPr lang="en-US"/>
          </a:p>
        </p:txBody>
      </p:sp>
    </p:spTree>
    <p:extLst>
      <p:ext uri="{BB962C8B-B14F-4D97-AF65-F5344CB8AC3E}">
        <p14:creationId xmlns:p14="http://schemas.microsoft.com/office/powerpoint/2010/main" val="45397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D86B4F-DD48-48E3-B6ED-62CEA26A9D05}"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DD64957-E88C-4169-9DB3-E5B3D6B64407}" type="slidenum">
              <a:rPr lang="en-US" smtClean="0"/>
              <a:t>‹#›</a:t>
            </a:fld>
            <a:endParaRPr lang="en-US"/>
          </a:p>
        </p:txBody>
      </p:sp>
    </p:spTree>
    <p:extLst>
      <p:ext uri="{BB962C8B-B14F-4D97-AF65-F5344CB8AC3E}">
        <p14:creationId xmlns:p14="http://schemas.microsoft.com/office/powerpoint/2010/main" val="1343891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D86B4F-DD48-48E3-B6ED-62CEA26A9D05}"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DD64957-E88C-4169-9DB3-E5B3D6B64407}" type="slidenum">
              <a:rPr lang="en-US" smtClean="0"/>
              <a:t>‹#›</a:t>
            </a:fld>
            <a:endParaRPr lang="en-US"/>
          </a:p>
        </p:txBody>
      </p:sp>
    </p:spTree>
    <p:extLst>
      <p:ext uri="{BB962C8B-B14F-4D97-AF65-F5344CB8AC3E}">
        <p14:creationId xmlns:p14="http://schemas.microsoft.com/office/powerpoint/2010/main" val="187052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D86B4F-DD48-48E3-B6ED-62CEA26A9D05}"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DD64957-E88C-4169-9DB3-E5B3D6B64407}" type="slidenum">
              <a:rPr lang="en-US" smtClean="0"/>
              <a:t>‹#›</a:t>
            </a:fld>
            <a:endParaRPr lang="en-US"/>
          </a:p>
        </p:txBody>
      </p:sp>
    </p:spTree>
    <p:extLst>
      <p:ext uri="{BB962C8B-B14F-4D97-AF65-F5344CB8AC3E}">
        <p14:creationId xmlns:p14="http://schemas.microsoft.com/office/powerpoint/2010/main" val="1600723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D86B4F-DD48-48E3-B6ED-62CEA26A9D05}"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DD64957-E88C-4169-9DB3-E5B3D6B64407}" type="slidenum">
              <a:rPr lang="en-US" smtClean="0"/>
              <a:t>‹#›</a:t>
            </a:fld>
            <a:endParaRPr lang="en-US"/>
          </a:p>
        </p:txBody>
      </p:sp>
    </p:spTree>
    <p:extLst>
      <p:ext uri="{BB962C8B-B14F-4D97-AF65-F5344CB8AC3E}">
        <p14:creationId xmlns:p14="http://schemas.microsoft.com/office/powerpoint/2010/main" val="1707899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4D86B4F-DD48-48E3-B6ED-62CEA26A9D05}"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DD64957-E88C-4169-9DB3-E5B3D6B64407}" type="slidenum">
              <a:rPr lang="en-US" smtClean="0"/>
              <a:t>‹#›</a:t>
            </a:fld>
            <a:endParaRPr lang="en-US"/>
          </a:p>
        </p:txBody>
      </p:sp>
    </p:spTree>
    <p:extLst>
      <p:ext uri="{BB962C8B-B14F-4D97-AF65-F5344CB8AC3E}">
        <p14:creationId xmlns:p14="http://schemas.microsoft.com/office/powerpoint/2010/main" val="665590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4D86B4F-DD48-48E3-B6ED-62CEA26A9D05}" type="datetimeFigureOut">
              <a:rPr lang="en-US" smtClean="0"/>
              <a:t>5/16/2023</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DD64957-E88C-4169-9DB3-E5B3D6B64407}" type="slidenum">
              <a:rPr lang="en-US" smtClean="0"/>
              <a:t>‹#›</a:t>
            </a:fld>
            <a:endParaRPr lang="en-US"/>
          </a:p>
        </p:txBody>
      </p:sp>
    </p:spTree>
    <p:extLst>
      <p:ext uri="{BB962C8B-B14F-4D97-AF65-F5344CB8AC3E}">
        <p14:creationId xmlns:p14="http://schemas.microsoft.com/office/powerpoint/2010/main" val="3488829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4D86B4F-DD48-48E3-B6ED-62CEA26A9D05}" type="datetimeFigureOut">
              <a:rPr lang="en-US" smtClean="0"/>
              <a:t>5/16/2023</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DD64957-E88C-4169-9DB3-E5B3D6B64407}" type="slidenum">
              <a:rPr lang="en-US" smtClean="0"/>
              <a:t>‹#›</a:t>
            </a:fld>
            <a:endParaRPr lang="en-US"/>
          </a:p>
        </p:txBody>
      </p:sp>
    </p:spTree>
    <p:extLst>
      <p:ext uri="{BB962C8B-B14F-4D97-AF65-F5344CB8AC3E}">
        <p14:creationId xmlns:p14="http://schemas.microsoft.com/office/powerpoint/2010/main" val="1311179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D86B4F-DD48-48E3-B6ED-62CEA26A9D05}" type="datetimeFigureOut">
              <a:rPr lang="en-US" smtClean="0"/>
              <a:t>5/16/2023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DD64957-E88C-4169-9DB3-E5B3D6B64407}" type="slidenum">
              <a:rPr lang="en-US" smtClean="0"/>
              <a:t>‹#›</a:t>
            </a:fld>
            <a:endParaRPr lang="en-US"/>
          </a:p>
        </p:txBody>
      </p:sp>
    </p:spTree>
    <p:extLst>
      <p:ext uri="{BB962C8B-B14F-4D97-AF65-F5344CB8AC3E}">
        <p14:creationId xmlns:p14="http://schemas.microsoft.com/office/powerpoint/2010/main" val="2340734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D86B4F-DD48-48E3-B6ED-62CEA26A9D05}"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DD64957-E88C-4169-9DB3-E5B3D6B64407}" type="slidenum">
              <a:rPr lang="en-US" smtClean="0"/>
              <a:t>‹#›</a:t>
            </a:fld>
            <a:endParaRPr lang="en-US"/>
          </a:p>
        </p:txBody>
      </p:sp>
    </p:spTree>
    <p:extLst>
      <p:ext uri="{BB962C8B-B14F-4D97-AF65-F5344CB8AC3E}">
        <p14:creationId xmlns:p14="http://schemas.microsoft.com/office/powerpoint/2010/main" val="3874330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D86B4F-DD48-48E3-B6ED-62CEA26A9D05}"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DD64957-E88C-4169-9DB3-E5B3D6B64407}" type="slidenum">
              <a:rPr lang="en-US" smtClean="0"/>
              <a:t>‹#›</a:t>
            </a:fld>
            <a:endParaRPr lang="en-US"/>
          </a:p>
        </p:txBody>
      </p:sp>
    </p:spTree>
    <p:extLst>
      <p:ext uri="{BB962C8B-B14F-4D97-AF65-F5344CB8AC3E}">
        <p14:creationId xmlns:p14="http://schemas.microsoft.com/office/powerpoint/2010/main" val="1700039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4D86B4F-DD48-48E3-B6ED-62CEA26A9D05}" type="datetimeFigureOut">
              <a:rPr lang="en-US" smtClean="0"/>
              <a:t>5/16/2023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DD64957-E88C-4169-9DB3-E5B3D6B64407}" type="slidenum">
              <a:rPr lang="en-US" smtClean="0"/>
              <a:t>‹#›</a:t>
            </a:fld>
            <a:endParaRPr lang="en-US"/>
          </a:p>
        </p:txBody>
      </p:sp>
    </p:spTree>
    <p:extLst>
      <p:ext uri="{BB962C8B-B14F-4D97-AF65-F5344CB8AC3E}">
        <p14:creationId xmlns:p14="http://schemas.microsoft.com/office/powerpoint/2010/main" val="15984775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PERMASALAHAN DISIPLIN</a:t>
            </a:r>
            <a:endParaRPr lang="en-US" dirty="0"/>
          </a:p>
        </p:txBody>
      </p:sp>
      <p:sp>
        <p:nvSpPr>
          <p:cNvPr id="3" name="Subtitle 2"/>
          <p:cNvSpPr>
            <a:spLocks noGrp="1"/>
          </p:cNvSpPr>
          <p:nvPr>
            <p:ph type="subTitle" idx="1"/>
          </p:nvPr>
        </p:nvSpPr>
        <p:spPr/>
        <p:txBody>
          <a:bodyPr>
            <a:normAutofit/>
          </a:bodyPr>
          <a:lstStyle/>
          <a:p>
            <a:r>
              <a:rPr lang="en-US" sz="6600" dirty="0" smtClean="0"/>
              <a:t>LLDIKTI WILAYAH V</a:t>
            </a:r>
            <a:endParaRPr lang="en-US" sz="6600" dirty="0"/>
          </a:p>
        </p:txBody>
      </p:sp>
    </p:spTree>
    <p:extLst>
      <p:ext uri="{BB962C8B-B14F-4D97-AF65-F5344CB8AC3E}">
        <p14:creationId xmlns:p14="http://schemas.microsoft.com/office/powerpoint/2010/main" val="2765854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00" y="-1714500"/>
            <a:ext cx="18288000" cy="10287000"/>
          </a:xfrm>
          <a:prstGeom prst="rect">
            <a:avLst/>
          </a:prstGeom>
        </p:spPr>
      </p:pic>
    </p:spTree>
    <p:extLst>
      <p:ext uri="{BB962C8B-B14F-4D97-AF65-F5344CB8AC3E}">
        <p14:creationId xmlns:p14="http://schemas.microsoft.com/office/powerpoint/2010/main" val="208387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0" y="-1714500"/>
            <a:ext cx="18288000" cy="10287000"/>
          </a:xfrm>
          <a:prstGeom prst="rect">
            <a:avLst/>
          </a:prstGeom>
        </p:spPr>
      </p:pic>
    </p:spTree>
    <p:extLst>
      <p:ext uri="{BB962C8B-B14F-4D97-AF65-F5344CB8AC3E}">
        <p14:creationId xmlns:p14="http://schemas.microsoft.com/office/powerpoint/2010/main" val="198644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Cuti</a:t>
            </a:r>
            <a:r>
              <a:rPr lang="en-US" dirty="0" smtClean="0"/>
              <a:t> </a:t>
            </a:r>
            <a:r>
              <a:rPr lang="en-US" dirty="0" err="1" smtClean="0"/>
              <a:t>Bersalin</a:t>
            </a:r>
            <a:endParaRPr lang="en-US" dirty="0"/>
          </a:p>
        </p:txBody>
      </p:sp>
      <p:pic>
        <p:nvPicPr>
          <p:cNvPr id="5" name="Content Placeholder 4"/>
          <p:cNvPicPr>
            <a:picLocks noGrp="1" noChangeAspect="1"/>
          </p:cNvPicPr>
          <p:nvPr>
            <p:ph idx="1"/>
          </p:nvPr>
        </p:nvPicPr>
        <p:blipFill>
          <a:blip r:embed="rId2"/>
          <a:stretch>
            <a:fillRect/>
          </a:stretch>
        </p:blipFill>
        <p:spPr>
          <a:xfrm>
            <a:off x="760575" y="1495514"/>
            <a:ext cx="10237861" cy="5230025"/>
          </a:xfrm>
          <a:prstGeom prst="rect">
            <a:avLst/>
          </a:prstGeom>
        </p:spPr>
      </p:pic>
    </p:spTree>
    <p:extLst>
      <p:ext uri="{BB962C8B-B14F-4D97-AF65-F5344CB8AC3E}">
        <p14:creationId xmlns:p14="http://schemas.microsoft.com/office/powerpoint/2010/main" val="125767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00" y="-1714500"/>
            <a:ext cx="18288000" cy="10287000"/>
          </a:xfrm>
          <a:prstGeom prst="rect">
            <a:avLst/>
          </a:prstGeom>
        </p:spPr>
      </p:pic>
    </p:spTree>
    <p:extLst>
      <p:ext uri="{BB962C8B-B14F-4D97-AF65-F5344CB8AC3E}">
        <p14:creationId xmlns:p14="http://schemas.microsoft.com/office/powerpoint/2010/main" val="2661774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0" y="-1714500"/>
            <a:ext cx="18288000" cy="10287000"/>
          </a:xfrm>
          <a:prstGeom prst="rect">
            <a:avLst/>
          </a:prstGeom>
        </p:spPr>
      </p:pic>
    </p:spTree>
    <p:extLst>
      <p:ext uri="{BB962C8B-B14F-4D97-AF65-F5344CB8AC3E}">
        <p14:creationId xmlns:p14="http://schemas.microsoft.com/office/powerpoint/2010/main" val="2050215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Cuti</a:t>
            </a:r>
            <a:r>
              <a:rPr lang="en-US" dirty="0" smtClean="0"/>
              <a:t> </a:t>
            </a:r>
            <a:r>
              <a:rPr lang="en-US" dirty="0" err="1" smtClean="0"/>
              <a:t>Alasan</a:t>
            </a:r>
            <a:r>
              <a:rPr lang="en-US" dirty="0" smtClean="0"/>
              <a:t> </a:t>
            </a:r>
            <a:endParaRPr lang="en-US" dirty="0"/>
          </a:p>
        </p:txBody>
      </p:sp>
      <p:pic>
        <p:nvPicPr>
          <p:cNvPr id="4" name="Content Placeholder 3"/>
          <p:cNvPicPr>
            <a:picLocks noGrp="1" noChangeAspect="1"/>
          </p:cNvPicPr>
          <p:nvPr>
            <p:ph idx="1"/>
          </p:nvPr>
        </p:nvPicPr>
        <p:blipFill>
          <a:blip r:embed="rId2"/>
          <a:stretch>
            <a:fillRect/>
          </a:stretch>
        </p:blipFill>
        <p:spPr>
          <a:xfrm>
            <a:off x="1196411" y="1444238"/>
            <a:ext cx="9186729" cy="5050565"/>
          </a:xfrm>
          <a:prstGeom prst="rect">
            <a:avLst/>
          </a:prstGeom>
        </p:spPr>
      </p:pic>
    </p:spTree>
    <p:extLst>
      <p:ext uri="{BB962C8B-B14F-4D97-AF65-F5344CB8AC3E}">
        <p14:creationId xmlns:p14="http://schemas.microsoft.com/office/powerpoint/2010/main" val="1088790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3. </a:t>
            </a:r>
            <a:r>
              <a:rPr lang="en-US" sz="3200" dirty="0" err="1" smtClean="0"/>
              <a:t>bekerja</a:t>
            </a:r>
            <a:r>
              <a:rPr lang="en-US" sz="3200" dirty="0" smtClean="0"/>
              <a:t> </a:t>
            </a:r>
            <a:r>
              <a:rPr lang="en-US" sz="3200" dirty="0" err="1" smtClean="0"/>
              <a:t>pada</a:t>
            </a:r>
            <a:r>
              <a:rPr lang="en-US" sz="3200" dirty="0" smtClean="0"/>
              <a:t> </a:t>
            </a:r>
            <a:r>
              <a:rPr lang="en-US" sz="3200" dirty="0" err="1" smtClean="0"/>
              <a:t>perusahaan</a:t>
            </a:r>
            <a:r>
              <a:rPr lang="en-US" sz="3200" dirty="0" smtClean="0"/>
              <a:t> </a:t>
            </a:r>
            <a:r>
              <a:rPr lang="en-US" sz="3200" dirty="0" err="1" smtClean="0"/>
              <a:t>asing</a:t>
            </a:r>
            <a:r>
              <a:rPr lang="en-US" sz="3200" dirty="0" smtClean="0"/>
              <a:t>, </a:t>
            </a:r>
            <a:r>
              <a:rPr lang="en-US" sz="3200" dirty="0" err="1" smtClean="0"/>
              <a:t>konsultan</a:t>
            </a:r>
            <a:r>
              <a:rPr lang="en-US" sz="3200" dirty="0" smtClean="0"/>
              <a:t> </a:t>
            </a:r>
            <a:r>
              <a:rPr lang="en-US" sz="3200" dirty="0" err="1" smtClean="0"/>
              <a:t>asing</a:t>
            </a:r>
            <a:r>
              <a:rPr lang="en-US" sz="3200" dirty="0" smtClean="0"/>
              <a:t>, </a:t>
            </a:r>
            <a:r>
              <a:rPr lang="en-US" sz="3200" dirty="0" err="1" smtClean="0"/>
              <a:t>atau</a:t>
            </a:r>
            <a:r>
              <a:rPr lang="en-US" sz="3200" dirty="0" smtClean="0"/>
              <a:t> </a:t>
            </a:r>
            <a:r>
              <a:rPr lang="en-US" sz="3200" dirty="0" err="1" smtClean="0"/>
              <a:t>lembaga</a:t>
            </a:r>
            <a:r>
              <a:rPr lang="en-US" sz="3200" dirty="0" smtClean="0"/>
              <a:t> </a:t>
            </a:r>
            <a:r>
              <a:rPr lang="en-US" sz="3200" dirty="0" err="1" smtClean="0"/>
              <a:t>swadaya</a:t>
            </a:r>
            <a:r>
              <a:rPr lang="en-US" sz="3200" dirty="0" smtClean="0"/>
              <a:t> </a:t>
            </a:r>
            <a:r>
              <a:rPr lang="en-US" sz="3200" dirty="0" err="1" smtClean="0"/>
              <a:t>masyarakat</a:t>
            </a:r>
            <a:r>
              <a:rPr lang="en-US" sz="3200" dirty="0" smtClean="0"/>
              <a:t> </a:t>
            </a:r>
            <a:r>
              <a:rPr lang="en-US" sz="3200" dirty="0" err="1" smtClean="0"/>
              <a:t>asing</a:t>
            </a:r>
            <a:r>
              <a:rPr lang="en-US" sz="3200" dirty="0" smtClean="0"/>
              <a:t> </a:t>
            </a:r>
            <a:r>
              <a:rPr lang="en-US" sz="3200" dirty="0" err="1" smtClean="0"/>
              <a:t>kecuali</a:t>
            </a:r>
            <a:r>
              <a:rPr lang="en-US" sz="3200" dirty="0" smtClean="0"/>
              <a:t> </a:t>
            </a:r>
            <a:r>
              <a:rPr lang="en-US" sz="3200" dirty="0" err="1" smtClean="0"/>
              <a:t>ditugaskan</a:t>
            </a:r>
            <a:r>
              <a:rPr lang="en-US" sz="3200" dirty="0" smtClean="0"/>
              <a:t> </a:t>
            </a:r>
            <a:r>
              <a:rPr lang="en-US" sz="3200" dirty="0" err="1" smtClean="0"/>
              <a:t>oleh</a:t>
            </a:r>
            <a:r>
              <a:rPr lang="en-US" sz="3200" dirty="0" smtClean="0"/>
              <a:t> </a:t>
            </a:r>
            <a:r>
              <a:rPr lang="en-US" sz="3200" dirty="0" err="1" smtClean="0"/>
              <a:t>Pejabat</a:t>
            </a:r>
            <a:r>
              <a:rPr lang="en-US" sz="3200" dirty="0" smtClean="0"/>
              <a:t> Pembina </a:t>
            </a:r>
            <a:r>
              <a:rPr lang="en-US" sz="3200" dirty="0" err="1" smtClean="0"/>
              <a:t>Kepegawaian</a:t>
            </a:r>
            <a:endParaRPr lang="en-US" sz="3200" dirty="0"/>
          </a:p>
        </p:txBody>
      </p:sp>
      <p:sp>
        <p:nvSpPr>
          <p:cNvPr id="3" name="Content Placeholder 2"/>
          <p:cNvSpPr>
            <a:spLocks noGrp="1"/>
          </p:cNvSpPr>
          <p:nvPr>
            <p:ph idx="1"/>
          </p:nvPr>
        </p:nvSpPr>
        <p:spPr>
          <a:xfrm>
            <a:off x="2589212" y="3213218"/>
            <a:ext cx="8915400" cy="2698003"/>
          </a:xfrm>
        </p:spPr>
        <p:txBody>
          <a:bodyPr/>
          <a:lstStyle/>
          <a:p>
            <a:r>
              <a:rPr lang="en-US" dirty="0" smtClean="0"/>
              <a:t> </a:t>
            </a:r>
            <a:r>
              <a:rPr lang="en-US" sz="2800" b="1" dirty="0" err="1" smtClean="0"/>
              <a:t>dosen</a:t>
            </a:r>
            <a:r>
              <a:rPr lang="en-US" sz="2800" b="1" dirty="0" smtClean="0"/>
              <a:t> </a:t>
            </a:r>
            <a:r>
              <a:rPr lang="en-US" sz="2800" b="1" dirty="0" err="1" smtClean="0"/>
              <a:t>dpk</a:t>
            </a:r>
            <a:r>
              <a:rPr lang="en-US" sz="2800" b="1" dirty="0" smtClean="0"/>
              <a:t> </a:t>
            </a:r>
            <a:r>
              <a:rPr lang="en-US" sz="2800" b="1" dirty="0" err="1" smtClean="0"/>
              <a:t>menjadi</a:t>
            </a:r>
            <a:r>
              <a:rPr lang="en-US" sz="2800" b="1" dirty="0" smtClean="0"/>
              <a:t> </a:t>
            </a:r>
            <a:r>
              <a:rPr lang="en-US" sz="2800" b="1" dirty="0" err="1" smtClean="0"/>
              <a:t>pimpinan</a:t>
            </a:r>
            <a:r>
              <a:rPr lang="en-US" sz="2800" b="1" dirty="0" smtClean="0"/>
              <a:t> PTS  (</a:t>
            </a:r>
            <a:r>
              <a:rPr lang="en-US" sz="2800" b="1" dirty="0" err="1" smtClean="0"/>
              <a:t>homebase</a:t>
            </a:r>
            <a:r>
              <a:rPr lang="en-US" sz="2800" b="1" dirty="0" smtClean="0"/>
              <a:t>) </a:t>
            </a:r>
            <a:r>
              <a:rPr lang="en-US" sz="2800" b="1" dirty="0" err="1" smtClean="0"/>
              <a:t>maupun</a:t>
            </a:r>
            <a:r>
              <a:rPr lang="en-US" sz="2800" b="1" dirty="0" smtClean="0"/>
              <a:t> PT lain</a:t>
            </a:r>
          </a:p>
          <a:p>
            <a:r>
              <a:rPr lang="en-US" sz="2800" b="1" dirty="0"/>
              <a:t> </a:t>
            </a:r>
            <a:r>
              <a:rPr lang="en-US" sz="2800" b="1" dirty="0" err="1" smtClean="0"/>
              <a:t>Aktif</a:t>
            </a:r>
            <a:r>
              <a:rPr lang="en-US" sz="2800" b="1" dirty="0" smtClean="0"/>
              <a:t> di </a:t>
            </a:r>
            <a:r>
              <a:rPr lang="en-US" sz="2800" b="1" dirty="0" err="1" smtClean="0"/>
              <a:t>organisasi</a:t>
            </a:r>
            <a:r>
              <a:rPr lang="en-US" sz="2800" b="1" dirty="0" smtClean="0"/>
              <a:t>, </a:t>
            </a:r>
            <a:r>
              <a:rPr lang="en-US" sz="2800" b="1" dirty="0" err="1" smtClean="0"/>
              <a:t>yayasan</a:t>
            </a:r>
            <a:r>
              <a:rPr lang="en-US" sz="2800" b="1" dirty="0" smtClean="0"/>
              <a:t>, </a:t>
            </a:r>
            <a:r>
              <a:rPr lang="en-US" sz="2800" b="1" dirty="0" err="1" smtClean="0"/>
              <a:t>lembaga</a:t>
            </a:r>
            <a:r>
              <a:rPr lang="en-US" sz="2800" b="1" dirty="0" smtClean="0"/>
              <a:t> </a:t>
            </a:r>
            <a:r>
              <a:rPr lang="en-US" sz="2800" b="1" dirty="0" err="1" smtClean="0"/>
              <a:t>masyarakaat</a:t>
            </a:r>
            <a:r>
              <a:rPr lang="en-US" sz="2800" b="1" dirty="0" smtClean="0"/>
              <a:t>, </a:t>
            </a:r>
            <a:r>
              <a:rPr lang="en-US" sz="2800" b="1" dirty="0" err="1" smtClean="0"/>
              <a:t>dll</a:t>
            </a:r>
            <a:endParaRPr lang="en-US" sz="2800" b="1" dirty="0"/>
          </a:p>
        </p:txBody>
      </p:sp>
    </p:spTree>
    <p:extLst>
      <p:ext uri="{BB962C8B-B14F-4D97-AF65-F5344CB8AC3E}">
        <p14:creationId xmlns:p14="http://schemas.microsoft.com/office/powerpoint/2010/main" val="3763128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a:t>
            </a:r>
            <a:r>
              <a:rPr lang="en-US" dirty="0" err="1" smtClean="0"/>
              <a:t>Memberikan</a:t>
            </a:r>
            <a:r>
              <a:rPr lang="en-US" dirty="0" smtClean="0"/>
              <a:t> </a:t>
            </a:r>
            <a:r>
              <a:rPr lang="en-US" dirty="0" err="1" smtClean="0"/>
              <a:t>dukungan</a:t>
            </a:r>
            <a:r>
              <a:rPr lang="en-US" dirty="0" smtClean="0"/>
              <a:t> </a:t>
            </a:r>
            <a:r>
              <a:rPr lang="en-US" dirty="0" err="1" smtClean="0"/>
              <a:t>kepada</a:t>
            </a:r>
            <a:endParaRPr lang="en-US" dirty="0"/>
          </a:p>
        </p:txBody>
      </p:sp>
      <p:sp>
        <p:nvSpPr>
          <p:cNvPr id="3" name="Content Placeholder 2"/>
          <p:cNvSpPr>
            <a:spLocks noGrp="1"/>
          </p:cNvSpPr>
          <p:nvPr>
            <p:ph idx="1"/>
          </p:nvPr>
        </p:nvSpPr>
        <p:spPr/>
        <p:txBody>
          <a:bodyPr>
            <a:normAutofit/>
          </a:bodyPr>
          <a:lstStyle/>
          <a:p>
            <a:r>
              <a:rPr lang="en-US" sz="3600" b="1" dirty="0" err="1" smtClean="0"/>
              <a:t>Calon</a:t>
            </a:r>
            <a:r>
              <a:rPr lang="en-US" sz="3600" b="1" dirty="0" smtClean="0"/>
              <a:t> </a:t>
            </a:r>
            <a:r>
              <a:rPr lang="en-US" sz="3600" b="1" dirty="0" err="1" smtClean="0"/>
              <a:t>Presiden</a:t>
            </a:r>
            <a:r>
              <a:rPr lang="en-US" sz="3600" b="1" dirty="0" smtClean="0"/>
              <a:t>/</a:t>
            </a:r>
            <a:r>
              <a:rPr lang="en-US" sz="3600" b="1" dirty="0" err="1" smtClean="0"/>
              <a:t>Wapres</a:t>
            </a:r>
            <a:endParaRPr lang="en-US" sz="3600" b="1" dirty="0" smtClean="0"/>
          </a:p>
          <a:p>
            <a:r>
              <a:rPr lang="en-US" sz="3600" b="1" dirty="0" err="1" smtClean="0"/>
              <a:t>Calon</a:t>
            </a:r>
            <a:r>
              <a:rPr lang="en-US" sz="3600" b="1" dirty="0" smtClean="0"/>
              <a:t> </a:t>
            </a:r>
            <a:r>
              <a:rPr lang="en-US" sz="3600" b="1" dirty="0" err="1" smtClean="0"/>
              <a:t>Kepala</a:t>
            </a:r>
            <a:r>
              <a:rPr lang="en-US" sz="3600" b="1" dirty="0" smtClean="0"/>
              <a:t> Daerah</a:t>
            </a:r>
          </a:p>
          <a:p>
            <a:r>
              <a:rPr lang="en-US" sz="3600" b="1" dirty="0" err="1" smtClean="0"/>
              <a:t>Calon</a:t>
            </a:r>
            <a:r>
              <a:rPr lang="en-US" sz="3600" b="1" dirty="0" smtClean="0"/>
              <a:t> DPR</a:t>
            </a:r>
          </a:p>
          <a:p>
            <a:r>
              <a:rPr lang="en-US" sz="3600" b="1" dirty="0" err="1" smtClean="0"/>
              <a:t>Calon</a:t>
            </a:r>
            <a:r>
              <a:rPr lang="en-US" sz="3600" b="1" dirty="0" smtClean="0"/>
              <a:t> DPD</a:t>
            </a:r>
            <a:endParaRPr lang="en-US" sz="3600" b="1" dirty="0"/>
          </a:p>
        </p:txBody>
      </p:sp>
    </p:spTree>
    <p:extLst>
      <p:ext uri="{BB962C8B-B14F-4D97-AF65-F5344CB8AC3E}">
        <p14:creationId xmlns:p14="http://schemas.microsoft.com/office/powerpoint/2010/main" val="2459207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42587" y="1443841"/>
            <a:ext cx="9938759" cy="4154984"/>
          </a:xfrm>
          <a:prstGeom prst="rect">
            <a:avLst/>
          </a:prstGeom>
        </p:spPr>
        <p:txBody>
          <a:bodyPr wrap="square">
            <a:spAutoFit/>
          </a:bodyPr>
          <a:lstStyle/>
          <a:p>
            <a:pPr algn="just"/>
            <a:r>
              <a:rPr lang="en-US" sz="2400" dirty="0" smtClean="0"/>
              <a:t>PNS YANG MELANGGAR KETENTUAN PERATURAN PEMERINTAH NOMOR 10 TAHUN 1983 TENTANG IZIN PERKAWINAN DAN PERCERAIAN BAGI PEGAWAI NEGERI SIPIL (LEMBARAN NEGARA REPUBLIK INDONESIA TAHUN 1983 NOMOR 13, TAMBAHAN LEMBARAN NEGARA REPUBLIK INDONESIA NOMOR 3250) SEBAGAIMANA TELAH DIUBAH DENGAN PERATURAN PEMERINTAH NOMOR 45 TAHUN 1990 TENTANG PERUBAHAN ATAS PERATURAN PEMERINTAH NOMOR 10 TAHUN 1983 TEN TANG IZIN PERKAWINAN DAN PERCERAIAN BAGI PEGAWAI NEGERI SIPIL (LEMBARAN NEGARA REPUBLIK INDONESIA TAHUN 1990 NOMOR 61, TAMBAHAN LEMBARAN NEGARA REPUBLIK INDONESIA NOMOR 3424), </a:t>
            </a:r>
            <a:r>
              <a:rPr lang="en-US" sz="2400" b="1" dirty="0" smtClean="0">
                <a:solidFill>
                  <a:srgbClr val="FF0000"/>
                </a:solidFill>
              </a:rPr>
              <a:t>DIJATUHI SALAH SATU JENIS HUKUMAN DISIPLIN BERAT BERDASARKAN PERATURAN PEMERIN TAH INI</a:t>
            </a:r>
            <a:endParaRPr lang="en-US" sz="2400" b="1" dirty="0">
              <a:solidFill>
                <a:srgbClr val="FF0000"/>
              </a:solidFill>
            </a:endParaRPr>
          </a:p>
        </p:txBody>
      </p:sp>
    </p:spTree>
    <p:extLst>
      <p:ext uri="{BB962C8B-B14F-4D97-AF65-F5344CB8AC3E}">
        <p14:creationId xmlns:p14="http://schemas.microsoft.com/office/powerpoint/2010/main" val="70699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Tahun</a:t>
            </a:r>
            <a:r>
              <a:rPr lang="en-US" dirty="0" smtClean="0"/>
              <a:t> 2022 LLDIKTI WILAYAH V TELAH MENJATUHKAAN HUKUMAN DISIPLIN </a:t>
            </a:r>
            <a:endParaRPr lang="en-US" dirty="0"/>
          </a:p>
        </p:txBody>
      </p:sp>
      <p:sp>
        <p:nvSpPr>
          <p:cNvPr id="3" name="Content Placeholder 2"/>
          <p:cNvSpPr>
            <a:spLocks noGrp="1"/>
          </p:cNvSpPr>
          <p:nvPr>
            <p:ph idx="1"/>
          </p:nvPr>
        </p:nvSpPr>
        <p:spPr/>
        <p:txBody>
          <a:bodyPr>
            <a:normAutofit/>
          </a:bodyPr>
          <a:lstStyle/>
          <a:p>
            <a:r>
              <a:rPr lang="en-US" sz="2800" b="1" dirty="0" smtClean="0"/>
              <a:t>TINGKAT RINGAN 4 KASUS</a:t>
            </a:r>
          </a:p>
          <a:p>
            <a:r>
              <a:rPr lang="en-US" sz="2800" b="1" dirty="0" smtClean="0"/>
              <a:t>TINGKAT SEDANG 1 KASUS</a:t>
            </a:r>
          </a:p>
          <a:p>
            <a:r>
              <a:rPr lang="en-US" sz="2800" b="1" dirty="0" smtClean="0"/>
              <a:t>TINGKAT BERAT 1 KASUS ----- PEMBERHENTIAN SEBAGAI PNS</a:t>
            </a:r>
            <a:endParaRPr lang="en-US" sz="2800" b="1" dirty="0"/>
          </a:p>
        </p:txBody>
      </p:sp>
    </p:spTree>
    <p:extLst>
      <p:ext uri="{BB962C8B-B14F-4D97-AF65-F5344CB8AC3E}">
        <p14:creationId xmlns:p14="http://schemas.microsoft.com/office/powerpoint/2010/main" val="1527235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3671"/>
            <a:ext cx="10515600" cy="1325563"/>
          </a:xfrm>
        </p:spPr>
        <p:txBody>
          <a:bodyPr>
            <a:noAutofit/>
          </a:bodyPr>
          <a:lstStyle/>
          <a:p>
            <a:pPr algn="ctr"/>
            <a:r>
              <a:rPr lang="en-US" sz="3600" dirty="0" smtClean="0"/>
              <a:t>1. </a:t>
            </a:r>
            <a:r>
              <a:rPr lang="en-US" sz="3600" dirty="0" err="1" smtClean="0"/>
              <a:t>melaporkan</a:t>
            </a:r>
            <a:r>
              <a:rPr lang="en-US" sz="3600" dirty="0" smtClean="0"/>
              <a:t> </a:t>
            </a:r>
            <a:r>
              <a:rPr lang="en-US" sz="3600" dirty="0" err="1" smtClean="0"/>
              <a:t>harta</a:t>
            </a:r>
            <a:r>
              <a:rPr lang="en-US" sz="3600" dirty="0" smtClean="0"/>
              <a:t> </a:t>
            </a:r>
            <a:r>
              <a:rPr lang="en-US" sz="3600" dirty="0" err="1" smtClean="0"/>
              <a:t>kekayaan</a:t>
            </a:r>
            <a:r>
              <a:rPr lang="en-US" sz="3600" dirty="0" smtClean="0"/>
              <a:t> </a:t>
            </a:r>
            <a:r>
              <a:rPr lang="en-US" sz="3600" dirty="0" err="1" smtClean="0"/>
              <a:t>kepada</a:t>
            </a:r>
            <a:r>
              <a:rPr lang="en-US" sz="3600" dirty="0" smtClean="0"/>
              <a:t> </a:t>
            </a:r>
            <a:r>
              <a:rPr lang="en-US" sz="3600" dirty="0" err="1" smtClean="0"/>
              <a:t>pejabat</a:t>
            </a:r>
            <a:r>
              <a:rPr lang="en-US" sz="3600" dirty="0" smtClean="0"/>
              <a:t> yang </a:t>
            </a:r>
            <a:r>
              <a:rPr lang="en-US" sz="3600" dirty="0" err="1" smtClean="0"/>
              <a:t>berwenang</a:t>
            </a:r>
            <a:r>
              <a:rPr lang="en-US" sz="3600" dirty="0" smtClean="0"/>
              <a:t> </a:t>
            </a:r>
            <a:r>
              <a:rPr lang="en-US" sz="3600" dirty="0" err="1" smtClean="0"/>
              <a:t>sesuai</a:t>
            </a:r>
            <a:r>
              <a:rPr lang="en-US" sz="3600" dirty="0" smtClean="0"/>
              <a:t> </a:t>
            </a:r>
            <a:r>
              <a:rPr lang="en-US" sz="3600" dirty="0" err="1" smtClean="0"/>
              <a:t>dengan</a:t>
            </a:r>
            <a:r>
              <a:rPr lang="en-US" sz="3600" dirty="0" smtClean="0"/>
              <a:t> </a:t>
            </a:r>
            <a:r>
              <a:rPr lang="en-US" sz="3600" dirty="0" err="1" smtClean="0"/>
              <a:t>ketentuan</a:t>
            </a:r>
            <a:r>
              <a:rPr lang="en-US" sz="3600" dirty="0" smtClean="0"/>
              <a:t> </a:t>
            </a:r>
            <a:r>
              <a:rPr lang="en-US" sz="3600" dirty="0" err="1" smtClean="0"/>
              <a:t>peraturan</a:t>
            </a:r>
            <a:r>
              <a:rPr lang="en-US" sz="3600" dirty="0" smtClean="0"/>
              <a:t> </a:t>
            </a:r>
            <a:r>
              <a:rPr lang="en-US" sz="3600" dirty="0" err="1" smtClean="0"/>
              <a:t>perundang-undangan</a:t>
            </a:r>
            <a:endParaRPr lang="en-US" sz="3600" dirty="0"/>
          </a:p>
        </p:txBody>
      </p:sp>
      <p:sp>
        <p:nvSpPr>
          <p:cNvPr id="3" name="Content Placeholder 2"/>
          <p:cNvSpPr>
            <a:spLocks noGrp="1"/>
          </p:cNvSpPr>
          <p:nvPr>
            <p:ph idx="1"/>
          </p:nvPr>
        </p:nvSpPr>
        <p:spPr/>
        <p:txBody>
          <a:bodyPr>
            <a:normAutofit/>
          </a:bodyPr>
          <a:lstStyle/>
          <a:p>
            <a:r>
              <a:rPr lang="en-US" sz="2400" b="1" dirty="0" err="1" smtClean="0"/>
              <a:t>Dulu</a:t>
            </a:r>
            <a:r>
              <a:rPr lang="en-US" sz="2400" b="1" dirty="0" smtClean="0"/>
              <a:t> LHKASN (</a:t>
            </a:r>
            <a:r>
              <a:rPr lang="en-US" sz="2400" b="1" dirty="0" err="1" smtClean="0"/>
              <a:t>Laporan</a:t>
            </a:r>
            <a:r>
              <a:rPr lang="en-US" sz="2400" b="1" dirty="0" smtClean="0"/>
              <a:t> </a:t>
            </a:r>
            <a:r>
              <a:rPr lang="en-US" sz="2400" b="1" dirty="0" err="1" smtClean="0"/>
              <a:t>Harta</a:t>
            </a:r>
            <a:r>
              <a:rPr lang="en-US" sz="2400" b="1" dirty="0" smtClean="0"/>
              <a:t> </a:t>
            </a:r>
            <a:r>
              <a:rPr lang="en-US" sz="2400" b="1" dirty="0" err="1" smtClean="0"/>
              <a:t>Kekayaan</a:t>
            </a:r>
            <a:r>
              <a:rPr lang="en-US" sz="2400" b="1" dirty="0" smtClean="0"/>
              <a:t> ASN)</a:t>
            </a:r>
          </a:p>
          <a:p>
            <a:r>
              <a:rPr lang="en-US" sz="2400" b="1" dirty="0" err="1" smtClean="0"/>
              <a:t>Mulai</a:t>
            </a:r>
            <a:r>
              <a:rPr lang="en-US" sz="2400" b="1" dirty="0" smtClean="0"/>
              <a:t> </a:t>
            </a:r>
            <a:r>
              <a:rPr lang="en-US" sz="2400" b="1" dirty="0" err="1" smtClean="0"/>
              <a:t>tahun</a:t>
            </a:r>
            <a:r>
              <a:rPr lang="en-US" sz="2400" b="1" dirty="0" smtClean="0"/>
              <a:t> 2023, LHKASN </a:t>
            </a:r>
            <a:r>
              <a:rPr lang="en-US" sz="2400" b="1" dirty="0" err="1" smtClean="0"/>
              <a:t>menjadi</a:t>
            </a:r>
            <a:r>
              <a:rPr lang="en-US" sz="2400" b="1" dirty="0" smtClean="0"/>
              <a:t> LHKAN </a:t>
            </a:r>
            <a:r>
              <a:rPr lang="en-US" sz="2400" b="1" dirty="0" err="1" smtClean="0"/>
              <a:t>dalam</a:t>
            </a:r>
            <a:r>
              <a:rPr lang="en-US" sz="2400" b="1" dirty="0" smtClean="0"/>
              <a:t> </a:t>
            </a:r>
            <a:r>
              <a:rPr lang="en-US" sz="2400" b="1" dirty="0" err="1" smtClean="0"/>
              <a:t>wujud</a:t>
            </a:r>
            <a:r>
              <a:rPr lang="en-US" sz="2400" b="1" dirty="0" smtClean="0"/>
              <a:t> </a:t>
            </a:r>
            <a:r>
              <a:rPr lang="en-US" sz="2400" b="1" dirty="0" err="1" smtClean="0"/>
              <a:t>penyampaian</a:t>
            </a:r>
            <a:r>
              <a:rPr lang="en-US" sz="2400" b="1" dirty="0" smtClean="0"/>
              <a:t> SPT </a:t>
            </a:r>
            <a:r>
              <a:rPr lang="en-US" sz="2400" b="1" dirty="0" err="1" smtClean="0"/>
              <a:t>Pajak</a:t>
            </a:r>
            <a:r>
              <a:rPr lang="en-US" sz="2400" b="1" dirty="0" smtClean="0"/>
              <a:t> </a:t>
            </a:r>
            <a:r>
              <a:rPr lang="en-US" sz="2400" b="1" dirty="0" err="1" smtClean="0"/>
              <a:t>Tahunan</a:t>
            </a:r>
            <a:endParaRPr lang="en-US" sz="2400" b="1" dirty="0" smtClean="0"/>
          </a:p>
          <a:p>
            <a:r>
              <a:rPr lang="en-US" sz="2400" b="1" dirty="0" err="1" smtClean="0"/>
              <a:t>Kepatuhan</a:t>
            </a:r>
            <a:r>
              <a:rPr lang="en-US" sz="2400" b="1" dirty="0" smtClean="0"/>
              <a:t> LHKPN </a:t>
            </a:r>
            <a:r>
              <a:rPr lang="en-US" sz="2400" b="1" dirty="0" err="1" smtClean="0"/>
              <a:t>dan</a:t>
            </a:r>
            <a:r>
              <a:rPr lang="en-US" sz="2400" b="1" dirty="0" smtClean="0"/>
              <a:t> LHKAN </a:t>
            </a:r>
            <a:r>
              <a:rPr lang="en-US" sz="2400" b="1" dirty="0" err="1" smtClean="0"/>
              <a:t>sebagai</a:t>
            </a:r>
            <a:r>
              <a:rPr lang="en-US" sz="2400" b="1" dirty="0" smtClean="0"/>
              <a:t> </a:t>
            </a:r>
            <a:r>
              <a:rPr lang="en-US" sz="2400" b="1" dirty="0" err="1" smtClean="0"/>
              <a:t>prasyarat</a:t>
            </a:r>
            <a:r>
              <a:rPr lang="en-US" sz="2400" b="1" dirty="0" smtClean="0"/>
              <a:t> </a:t>
            </a:r>
            <a:r>
              <a:rPr lang="en-US" sz="2400" b="1" dirty="0" err="1" smtClean="0"/>
              <a:t>pengajuan</a:t>
            </a:r>
            <a:r>
              <a:rPr lang="en-US" sz="2400" b="1" dirty="0" smtClean="0"/>
              <a:t> </a:t>
            </a:r>
            <a:r>
              <a:rPr lang="en-US" sz="2400" b="1" dirty="0" err="1" smtClean="0"/>
              <a:t>Predikat</a:t>
            </a:r>
            <a:r>
              <a:rPr lang="en-US" sz="2400" b="1" dirty="0" smtClean="0"/>
              <a:t> </a:t>
            </a:r>
            <a:r>
              <a:rPr lang="en-US" sz="2400" b="1" dirty="0" err="1" smtClean="0"/>
              <a:t>Zona</a:t>
            </a:r>
            <a:r>
              <a:rPr lang="en-US" sz="2400" b="1" dirty="0" smtClean="0"/>
              <a:t> </a:t>
            </a:r>
            <a:r>
              <a:rPr lang="en-US" sz="2400" b="1" dirty="0" err="1" smtClean="0"/>
              <a:t>Integritas</a:t>
            </a:r>
            <a:r>
              <a:rPr lang="en-US" sz="2400" b="1" dirty="0" smtClean="0"/>
              <a:t>-Wilayah </a:t>
            </a:r>
            <a:r>
              <a:rPr lang="en-US" sz="2400" b="1" dirty="0" err="1" smtClean="0"/>
              <a:t>Bebas</a:t>
            </a:r>
            <a:r>
              <a:rPr lang="en-US" sz="2400" b="1" dirty="0" smtClean="0"/>
              <a:t> </a:t>
            </a:r>
            <a:r>
              <a:rPr lang="en-US" sz="2400" b="1" dirty="0" err="1" smtClean="0"/>
              <a:t>Korupsi</a:t>
            </a:r>
            <a:r>
              <a:rPr lang="en-US" sz="2400" b="1" dirty="0" smtClean="0"/>
              <a:t> (ZI-WBK)</a:t>
            </a:r>
          </a:p>
          <a:p>
            <a:r>
              <a:rPr lang="en-US" sz="2400" b="1" dirty="0" err="1" smtClean="0"/>
              <a:t>Tahun</a:t>
            </a:r>
            <a:r>
              <a:rPr lang="en-US" sz="2400" b="1" dirty="0" smtClean="0"/>
              <a:t> </a:t>
            </a:r>
            <a:r>
              <a:rPr lang="en-US" sz="2400" b="1" dirty="0" err="1" smtClean="0"/>
              <a:t>ini</a:t>
            </a:r>
            <a:r>
              <a:rPr lang="en-US" sz="2400" b="1" dirty="0" smtClean="0"/>
              <a:t> </a:t>
            </a:r>
            <a:r>
              <a:rPr lang="en-US" sz="2400" b="1" dirty="0" err="1" smtClean="0"/>
              <a:t>LLDikti</a:t>
            </a:r>
            <a:r>
              <a:rPr lang="en-US" sz="2400" b="1" dirty="0" smtClean="0"/>
              <a:t> Wilayah V </a:t>
            </a:r>
            <a:r>
              <a:rPr lang="en-US" sz="2400" b="1" dirty="0" err="1" smtClean="0"/>
              <a:t>telah</a:t>
            </a:r>
            <a:r>
              <a:rPr lang="en-US" sz="2400" b="1" dirty="0" smtClean="0"/>
              <a:t> di </a:t>
            </a:r>
            <a:r>
              <a:rPr lang="en-US" sz="2400" b="1" dirty="0" err="1" smtClean="0"/>
              <a:t>nilai</a:t>
            </a:r>
            <a:r>
              <a:rPr lang="en-US" sz="2400" b="1" dirty="0" smtClean="0"/>
              <a:t> </a:t>
            </a:r>
            <a:r>
              <a:rPr lang="en-US" sz="2400" b="1" dirty="0" err="1" smtClean="0"/>
              <a:t>darai</a:t>
            </a:r>
            <a:r>
              <a:rPr lang="en-US" sz="2400" b="1" dirty="0" smtClean="0"/>
              <a:t> Tim </a:t>
            </a:r>
            <a:r>
              <a:rPr lang="en-US" sz="2400" b="1" dirty="0" err="1" smtClean="0"/>
              <a:t>Itjen</a:t>
            </a:r>
            <a:r>
              <a:rPr lang="en-US" sz="2400" b="1" dirty="0" smtClean="0"/>
              <a:t>, </a:t>
            </a:r>
            <a:r>
              <a:rPr lang="en-US" sz="2400" b="1" dirty="0" err="1" smtClean="0"/>
              <a:t>Kemdikbudristek</a:t>
            </a:r>
            <a:r>
              <a:rPr lang="en-US" sz="2400" b="1" dirty="0" smtClean="0"/>
              <a:t> </a:t>
            </a:r>
            <a:r>
              <a:rPr lang="en-US" sz="2400" b="1" dirty="0" err="1" smtClean="0"/>
              <a:t>dengan</a:t>
            </a:r>
            <a:r>
              <a:rPr lang="en-US" sz="2400" b="1" dirty="0" smtClean="0"/>
              <a:t> </a:t>
            </a:r>
            <a:r>
              <a:rPr lang="en-US" sz="2400" b="1" dirty="0" err="1" smtClean="0"/>
              <a:t>nilai</a:t>
            </a:r>
            <a:r>
              <a:rPr lang="en-US" sz="2400" b="1" dirty="0" smtClean="0"/>
              <a:t> 90, </a:t>
            </a:r>
            <a:r>
              <a:rPr lang="en-US" sz="2400" b="1" dirty="0" err="1" smtClean="0"/>
              <a:t>sekian</a:t>
            </a:r>
            <a:endParaRPr lang="en-US" sz="2400" b="1" dirty="0"/>
          </a:p>
        </p:txBody>
      </p:sp>
    </p:spTree>
    <p:extLst>
      <p:ext uri="{BB962C8B-B14F-4D97-AF65-F5344CB8AC3E}">
        <p14:creationId xmlns:p14="http://schemas.microsoft.com/office/powerpoint/2010/main" val="3642966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2. masuk Kerja dan menaati ketentuan jam kerja</a:t>
            </a:r>
            <a:endParaRPr lang="en-US" dirty="0"/>
          </a:p>
        </p:txBody>
      </p:sp>
      <p:sp>
        <p:nvSpPr>
          <p:cNvPr id="3" name="Content Placeholder 2"/>
          <p:cNvSpPr>
            <a:spLocks noGrp="1"/>
          </p:cNvSpPr>
          <p:nvPr>
            <p:ph idx="1"/>
          </p:nvPr>
        </p:nvSpPr>
        <p:spPr/>
        <p:txBody>
          <a:bodyPr>
            <a:normAutofit/>
          </a:bodyPr>
          <a:lstStyle/>
          <a:p>
            <a:r>
              <a:rPr lang="en-US" sz="2400" b="1" dirty="0" err="1" smtClean="0"/>
              <a:t>presensi</a:t>
            </a:r>
            <a:r>
              <a:rPr lang="en-US" sz="2400" b="1" dirty="0" smtClean="0"/>
              <a:t> </a:t>
            </a:r>
            <a:r>
              <a:rPr lang="en-US" sz="2400" b="1" dirty="0" err="1" smtClean="0"/>
              <a:t>dosen</a:t>
            </a:r>
            <a:r>
              <a:rPr lang="en-US" sz="2400" b="1" dirty="0" smtClean="0"/>
              <a:t> </a:t>
            </a:r>
            <a:r>
              <a:rPr lang="en-US" sz="2400" b="1" dirty="0" err="1" smtClean="0"/>
              <a:t>dpk</a:t>
            </a:r>
            <a:r>
              <a:rPr lang="en-US" sz="2400" b="1" dirty="0" smtClean="0"/>
              <a:t> </a:t>
            </a:r>
            <a:r>
              <a:rPr lang="en-US" sz="2400" b="1" dirty="0" err="1" smtClean="0"/>
              <a:t>masih</a:t>
            </a:r>
            <a:r>
              <a:rPr lang="en-US" sz="2400" b="1" dirty="0" smtClean="0"/>
              <a:t> </a:t>
            </a:r>
            <a:r>
              <a:rPr lang="en-US" sz="2400" b="1" dirty="0" err="1" smtClean="0"/>
              <a:t>banyak</a:t>
            </a:r>
            <a:r>
              <a:rPr lang="en-US" sz="2400" b="1" dirty="0" smtClean="0"/>
              <a:t> yang </a:t>
            </a:r>
            <a:r>
              <a:rPr lang="en-US" sz="2400" b="1" dirty="0" err="1" smtClean="0"/>
              <a:t>kosong</a:t>
            </a:r>
            <a:endParaRPr lang="en-US" sz="2400" b="1" dirty="0" smtClean="0"/>
          </a:p>
          <a:p>
            <a:r>
              <a:rPr lang="en-US" sz="2400" b="1" dirty="0" err="1" smtClean="0"/>
              <a:t>setiap</a:t>
            </a:r>
            <a:r>
              <a:rPr lang="en-US" sz="2400" b="1" dirty="0" smtClean="0"/>
              <a:t> </a:t>
            </a:r>
            <a:r>
              <a:rPr lang="en-US" sz="2400" b="1" dirty="0" err="1" smtClean="0"/>
              <a:t>hari</a:t>
            </a:r>
            <a:r>
              <a:rPr lang="en-US" sz="2400" b="1" dirty="0" smtClean="0"/>
              <a:t> </a:t>
            </a:r>
            <a:r>
              <a:rPr lang="en-US" sz="2400" b="1" dirty="0" err="1" smtClean="0"/>
              <a:t>harus</a:t>
            </a:r>
            <a:r>
              <a:rPr lang="en-US" sz="2400" b="1" dirty="0" smtClean="0"/>
              <a:t> </a:t>
            </a:r>
            <a:r>
              <a:rPr lang="en-US" sz="2400" b="1" dirty="0" err="1" smtClean="0"/>
              <a:t>presensi</a:t>
            </a:r>
            <a:r>
              <a:rPr lang="en-US" sz="2400" b="1" dirty="0" smtClean="0"/>
              <a:t>, </a:t>
            </a:r>
            <a:r>
              <a:rPr lang="en-US" sz="2400" b="1" dirty="0" err="1" smtClean="0"/>
              <a:t>kecuali</a:t>
            </a:r>
            <a:r>
              <a:rPr lang="en-US" sz="2400" b="1" dirty="0" smtClean="0"/>
              <a:t> yang TUBEL, </a:t>
            </a:r>
            <a:r>
              <a:rPr lang="en-US" sz="2400" b="1" dirty="0" err="1" smtClean="0"/>
              <a:t>Cuti</a:t>
            </a:r>
            <a:r>
              <a:rPr lang="en-US" sz="2400" b="1" dirty="0" smtClean="0"/>
              <a:t>, </a:t>
            </a:r>
            <a:r>
              <a:rPr lang="en-US" sz="2400" b="1" dirty="0" err="1" smtClean="0"/>
              <a:t>dan</a:t>
            </a:r>
            <a:r>
              <a:rPr lang="en-US" sz="2400" b="1" dirty="0" smtClean="0"/>
              <a:t> di </a:t>
            </a:r>
            <a:r>
              <a:rPr lang="en-US" sz="2400" b="1" dirty="0" err="1" smtClean="0"/>
              <a:t>bebastugaskan</a:t>
            </a:r>
            <a:r>
              <a:rPr lang="en-US" sz="2400" b="1" dirty="0" smtClean="0"/>
              <a:t> </a:t>
            </a:r>
            <a:r>
              <a:rPr lang="en-US" sz="2400" b="1" dirty="0" err="1" smtClean="0"/>
              <a:t>dari</a:t>
            </a:r>
            <a:r>
              <a:rPr lang="en-US" sz="2400" b="1" dirty="0" smtClean="0"/>
              <a:t> </a:t>
            </a:r>
            <a:r>
              <a:rPr lang="en-US" sz="2400" b="1" dirty="0" err="1" smtClean="0"/>
              <a:t>jabatan</a:t>
            </a:r>
            <a:r>
              <a:rPr lang="en-US" sz="2400" b="1" dirty="0" smtClean="0"/>
              <a:t>/PNS</a:t>
            </a:r>
          </a:p>
          <a:p>
            <a:r>
              <a:rPr lang="en-US" sz="2400" b="1" dirty="0"/>
              <a:t> </a:t>
            </a:r>
            <a:r>
              <a:rPr lang="en-US" sz="2400" b="1" dirty="0" err="1" smtClean="0"/>
              <a:t>ketidakhadiran</a:t>
            </a:r>
            <a:r>
              <a:rPr lang="en-US" sz="2400" b="1" dirty="0" smtClean="0"/>
              <a:t> </a:t>
            </a:r>
            <a:r>
              <a:rPr lang="en-US" sz="2400" b="1" dirty="0" err="1" smtClean="0"/>
              <a:t>harus</a:t>
            </a:r>
            <a:r>
              <a:rPr lang="en-US" sz="2400" b="1" dirty="0" smtClean="0"/>
              <a:t> </a:t>
            </a:r>
            <a:r>
              <a:rPr lang="en-US" sz="2400" b="1" dirty="0" err="1" smtClean="0"/>
              <a:t>jelas</a:t>
            </a:r>
            <a:r>
              <a:rPr lang="en-US" sz="2400" b="1" dirty="0" smtClean="0"/>
              <a:t> (</a:t>
            </a:r>
            <a:r>
              <a:rPr lang="en-US" sz="2400" b="1" dirty="0" err="1" smtClean="0"/>
              <a:t>cuti</a:t>
            </a:r>
            <a:r>
              <a:rPr lang="en-US" sz="2400" b="1" dirty="0" smtClean="0"/>
              <a:t>, </a:t>
            </a:r>
            <a:r>
              <a:rPr lang="en-US" sz="2400" b="1" dirty="0" err="1" smtClean="0"/>
              <a:t>sakit</a:t>
            </a:r>
            <a:r>
              <a:rPr lang="en-US" sz="2400" b="1" dirty="0" smtClean="0"/>
              <a:t>, </a:t>
            </a:r>
            <a:r>
              <a:rPr lang="en-US" sz="2400" b="1" dirty="0" err="1" smtClean="0"/>
              <a:t>penugasan</a:t>
            </a:r>
            <a:r>
              <a:rPr lang="en-US" sz="2400" b="1" dirty="0" smtClean="0"/>
              <a:t> </a:t>
            </a:r>
            <a:r>
              <a:rPr lang="en-US" sz="2400" b="1" dirty="0" err="1" smtClean="0"/>
              <a:t>pimpinan</a:t>
            </a:r>
            <a:r>
              <a:rPr lang="en-US" sz="2400" b="1" dirty="0" smtClean="0"/>
              <a:t>, </a:t>
            </a:r>
            <a:r>
              <a:rPr lang="en-US" sz="2400" b="1" dirty="0" err="1" smtClean="0"/>
              <a:t>dll</a:t>
            </a:r>
            <a:r>
              <a:rPr lang="en-US" sz="2400" b="1" dirty="0" smtClean="0"/>
              <a:t>)</a:t>
            </a:r>
            <a:endParaRPr lang="en-US" sz="2400" b="1" dirty="0"/>
          </a:p>
        </p:txBody>
      </p:sp>
    </p:spTree>
    <p:extLst>
      <p:ext uri="{BB962C8B-B14F-4D97-AF65-F5344CB8AC3E}">
        <p14:creationId xmlns:p14="http://schemas.microsoft.com/office/powerpoint/2010/main" val="69018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Cuti</a:t>
            </a:r>
            <a:endParaRPr lang="en-US" dirty="0"/>
          </a:p>
        </p:txBody>
      </p:sp>
      <p:sp>
        <p:nvSpPr>
          <p:cNvPr id="3" name="Content Placeholder 2"/>
          <p:cNvSpPr>
            <a:spLocks noGrp="1"/>
          </p:cNvSpPr>
          <p:nvPr>
            <p:ph idx="1"/>
          </p:nvPr>
        </p:nvSpPr>
        <p:spPr/>
        <p:txBody>
          <a:bodyPr>
            <a:normAutofit/>
          </a:bodyPr>
          <a:lstStyle/>
          <a:p>
            <a:r>
              <a:rPr lang="en-US" sz="2400" b="1" dirty="0" err="1" smtClean="0"/>
              <a:t>Cuti</a:t>
            </a:r>
            <a:r>
              <a:rPr lang="en-US" sz="2400" b="1" dirty="0" smtClean="0"/>
              <a:t> </a:t>
            </a:r>
            <a:r>
              <a:rPr lang="en-US" sz="2400" b="1" dirty="0" err="1" smtClean="0"/>
              <a:t>Tahunan</a:t>
            </a:r>
            <a:endParaRPr lang="en-US" sz="2400" b="1" dirty="0" smtClean="0"/>
          </a:p>
          <a:p>
            <a:r>
              <a:rPr lang="en-US" sz="2400" b="1" dirty="0" err="1" smtClean="0"/>
              <a:t>Cuti</a:t>
            </a:r>
            <a:r>
              <a:rPr lang="en-US" sz="2400" b="1" dirty="0" smtClean="0"/>
              <a:t> </a:t>
            </a:r>
            <a:r>
              <a:rPr lang="en-US" sz="2400" b="1" dirty="0" err="1" smtClean="0"/>
              <a:t>Sakit</a:t>
            </a:r>
            <a:endParaRPr lang="en-US" sz="2400" b="1" dirty="0" smtClean="0"/>
          </a:p>
          <a:p>
            <a:r>
              <a:rPr lang="en-US" sz="2400" b="1" dirty="0" err="1" smtClean="0"/>
              <a:t>Cuti</a:t>
            </a:r>
            <a:r>
              <a:rPr lang="en-US" sz="2400" b="1" dirty="0" smtClean="0"/>
              <a:t> </a:t>
            </a:r>
            <a:r>
              <a:rPr lang="en-US" sz="2400" b="1" dirty="0" err="1" smtClean="0"/>
              <a:t>Bersalin</a:t>
            </a:r>
            <a:endParaRPr lang="en-US" sz="2400" b="1" dirty="0" smtClean="0"/>
          </a:p>
          <a:p>
            <a:r>
              <a:rPr lang="en-US" sz="2400" b="1" dirty="0" err="1" smtClean="0"/>
              <a:t>Cuti</a:t>
            </a:r>
            <a:r>
              <a:rPr lang="en-US" sz="2400" b="1" dirty="0" smtClean="0"/>
              <a:t> </a:t>
            </a:r>
            <a:r>
              <a:rPr lang="en-US" sz="2400" b="1" dirty="0" err="1" smtClean="0"/>
              <a:t>Besar</a:t>
            </a:r>
            <a:endParaRPr lang="en-US" sz="2400" b="1" dirty="0" smtClean="0"/>
          </a:p>
          <a:p>
            <a:r>
              <a:rPr lang="en-US" sz="2400" b="1" dirty="0" err="1" smtClean="0"/>
              <a:t>Cuti</a:t>
            </a:r>
            <a:r>
              <a:rPr lang="en-US" sz="2400" b="1" dirty="0" smtClean="0"/>
              <a:t> </a:t>
            </a:r>
            <a:r>
              <a:rPr lang="en-US" sz="2400" b="1" dirty="0" err="1" smtClean="0"/>
              <a:t>Alasan</a:t>
            </a:r>
            <a:r>
              <a:rPr lang="en-US" sz="2400" b="1" dirty="0" smtClean="0"/>
              <a:t> </a:t>
            </a:r>
            <a:r>
              <a:rPr lang="en-US" sz="2400" b="1" dirty="0" err="1" smtClean="0"/>
              <a:t>Penting</a:t>
            </a:r>
            <a:endParaRPr lang="en-US" sz="2400" b="1" dirty="0" smtClean="0"/>
          </a:p>
          <a:p>
            <a:r>
              <a:rPr lang="en-US" sz="2400" b="1" dirty="0"/>
              <a:t> </a:t>
            </a:r>
            <a:r>
              <a:rPr lang="en-US" sz="2400" b="1" dirty="0" err="1" smtClean="0"/>
              <a:t>Cuti</a:t>
            </a:r>
            <a:r>
              <a:rPr lang="en-US" sz="2400" b="1" dirty="0" smtClean="0"/>
              <a:t> di </a:t>
            </a:r>
            <a:r>
              <a:rPr lang="en-US" sz="2400" b="1" dirty="0" err="1" smtClean="0"/>
              <a:t>Luar</a:t>
            </a:r>
            <a:r>
              <a:rPr lang="en-US" sz="2400" b="1" dirty="0" smtClean="0"/>
              <a:t> </a:t>
            </a:r>
            <a:r>
              <a:rPr lang="en-US" sz="2400" b="1" dirty="0" err="1" smtClean="0"/>
              <a:t>Tanggungan</a:t>
            </a:r>
            <a:r>
              <a:rPr lang="en-US" sz="2400" b="1" dirty="0" smtClean="0"/>
              <a:t> </a:t>
            </a:r>
            <a:r>
              <a:rPr lang="en-US" sz="2400" b="1" dirty="0" err="1" smtClean="0"/>
              <a:t>Negar</a:t>
            </a:r>
            <a:r>
              <a:rPr lang="en-US" sz="2400" b="1" dirty="0" smtClean="0"/>
              <a:t> (CLTN)</a:t>
            </a:r>
          </a:p>
          <a:p>
            <a:r>
              <a:rPr lang="en-US" sz="2400" b="1" dirty="0"/>
              <a:t> </a:t>
            </a:r>
            <a:r>
              <a:rPr lang="en-US" sz="2400" b="1" dirty="0" err="1" smtClean="0"/>
              <a:t>Cuti</a:t>
            </a:r>
            <a:r>
              <a:rPr lang="en-US" sz="2400" b="1" dirty="0" smtClean="0"/>
              <a:t> </a:t>
            </a:r>
            <a:r>
              <a:rPr lang="en-US" sz="2400" b="1" dirty="0" err="1" smtClean="0"/>
              <a:t>Bersama</a:t>
            </a:r>
            <a:endParaRPr lang="en-US" sz="2400" b="1" dirty="0"/>
          </a:p>
        </p:txBody>
      </p:sp>
    </p:spTree>
    <p:extLst>
      <p:ext uri="{BB962C8B-B14F-4D97-AF65-F5344CB8AC3E}">
        <p14:creationId xmlns:p14="http://schemas.microsoft.com/office/powerpoint/2010/main" val="3683146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Cuti</a:t>
            </a:r>
            <a:r>
              <a:rPr lang="en-US" dirty="0" smtClean="0"/>
              <a:t> </a:t>
            </a:r>
            <a:r>
              <a:rPr lang="en-US" dirty="0" err="1" smtClean="0"/>
              <a:t>Tahunan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85930" y="1273324"/>
            <a:ext cx="4941822" cy="5443670"/>
          </a:xfrm>
        </p:spPr>
      </p:pic>
    </p:spTree>
    <p:extLst>
      <p:ext uri="{BB962C8B-B14F-4D97-AF65-F5344CB8AC3E}">
        <p14:creationId xmlns:p14="http://schemas.microsoft.com/office/powerpoint/2010/main" val="2631694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00" y="-1714500"/>
            <a:ext cx="18288000" cy="10287000"/>
          </a:xfrm>
          <a:prstGeom prst="rect">
            <a:avLst/>
          </a:prstGeom>
        </p:spPr>
      </p:pic>
    </p:spTree>
    <p:extLst>
      <p:ext uri="{BB962C8B-B14F-4D97-AF65-F5344CB8AC3E}">
        <p14:creationId xmlns:p14="http://schemas.microsoft.com/office/powerpoint/2010/main" val="2470945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0" y="-1714500"/>
            <a:ext cx="18288000" cy="10287000"/>
          </a:xfrm>
          <a:prstGeom prst="rect">
            <a:avLst/>
          </a:prstGeom>
        </p:spPr>
      </p:pic>
    </p:spTree>
    <p:extLst>
      <p:ext uri="{BB962C8B-B14F-4D97-AF65-F5344CB8AC3E}">
        <p14:creationId xmlns:p14="http://schemas.microsoft.com/office/powerpoint/2010/main" val="2962603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Cuti</a:t>
            </a:r>
            <a:r>
              <a:rPr lang="en-US" dirty="0" smtClean="0"/>
              <a:t> </a:t>
            </a:r>
            <a:r>
              <a:rPr lang="en-US" dirty="0" err="1" smtClean="0"/>
              <a:t>Sakit</a:t>
            </a:r>
            <a:endParaRPr lang="en-US" dirty="0"/>
          </a:p>
        </p:txBody>
      </p:sp>
      <p:pic>
        <p:nvPicPr>
          <p:cNvPr id="4" name="Content Placeholder 3"/>
          <p:cNvPicPr>
            <a:picLocks noGrp="1" noChangeAspect="1"/>
          </p:cNvPicPr>
          <p:nvPr>
            <p:ph idx="1"/>
          </p:nvPr>
        </p:nvPicPr>
        <p:blipFill>
          <a:blip r:embed="rId2"/>
          <a:stretch>
            <a:fillRect/>
          </a:stretch>
        </p:blipFill>
        <p:spPr>
          <a:xfrm>
            <a:off x="683664" y="1341690"/>
            <a:ext cx="10670136" cy="5230026"/>
          </a:xfrm>
          <a:prstGeom prst="rect">
            <a:avLst/>
          </a:prstGeom>
        </p:spPr>
      </p:pic>
    </p:spTree>
    <p:extLst>
      <p:ext uri="{BB962C8B-B14F-4D97-AF65-F5344CB8AC3E}">
        <p14:creationId xmlns:p14="http://schemas.microsoft.com/office/powerpoint/2010/main" val="468100424"/>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85</TotalTime>
  <Words>330</Words>
  <Application>Microsoft Office PowerPoint</Application>
  <PresentationFormat>Widescreen</PresentationFormat>
  <Paragraphs>36</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Century Gothic</vt:lpstr>
      <vt:lpstr>Wingdings 3</vt:lpstr>
      <vt:lpstr>Wisp</vt:lpstr>
      <vt:lpstr>PERMASALAHAN DISIPLIN</vt:lpstr>
      <vt:lpstr>Tahun 2022 LLDIKTI WILAYAH V TELAH MENJATUHKAAN HUKUMAN DISIPLIN </vt:lpstr>
      <vt:lpstr>1. melaporkan harta kekayaan kepada pejabat yang berwenang sesuai dengan ketentuan peraturan perundang-undangan</vt:lpstr>
      <vt:lpstr>2. masuk Kerja dan menaati ketentuan jam kerja</vt:lpstr>
      <vt:lpstr>Cuti</vt:lpstr>
      <vt:lpstr>Cuti Tahunan</vt:lpstr>
      <vt:lpstr>PowerPoint Presentation</vt:lpstr>
      <vt:lpstr>PowerPoint Presentation</vt:lpstr>
      <vt:lpstr>Cuti Sakit</vt:lpstr>
      <vt:lpstr>PowerPoint Presentation</vt:lpstr>
      <vt:lpstr>PowerPoint Presentation</vt:lpstr>
      <vt:lpstr>Cuti Bersalin</vt:lpstr>
      <vt:lpstr>PowerPoint Presentation</vt:lpstr>
      <vt:lpstr>PowerPoint Presentation</vt:lpstr>
      <vt:lpstr>Cuti Alasan </vt:lpstr>
      <vt:lpstr>3. bekerja pada perusahaan asing, konsultan asing, atau lembaga swadaya masyarakat asing kecuali ditugaskan oleh Pejabat Pembina Kepegawaian</vt:lpstr>
      <vt:lpstr>4. Memberikan dukungan kepada</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PERMASALAHAN DISIPLIN</dc:title>
  <dc:creator>HKT LLDIKTI V</dc:creator>
  <cp:lastModifiedBy>HKT LLDIKTI V</cp:lastModifiedBy>
  <cp:revision>7</cp:revision>
  <dcterms:created xsi:type="dcterms:W3CDTF">2023-05-16T01:23:12Z</dcterms:created>
  <dcterms:modified xsi:type="dcterms:W3CDTF">2023-05-16T02:48:23Z</dcterms:modified>
</cp:coreProperties>
</file>