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handoutMasterIdLst>
    <p:handoutMasterId r:id="rId21"/>
  </p:handout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257" r:id="rId13"/>
    <p:sldId id="364" r:id="rId14"/>
    <p:sldId id="365" r:id="rId15"/>
    <p:sldId id="366" r:id="rId16"/>
    <p:sldId id="367" r:id="rId17"/>
    <p:sldId id="368" r:id="rId18"/>
    <p:sldId id="3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0"/>
    <a:srgbClr val="29C9AB"/>
    <a:srgbClr val="95D5F5"/>
    <a:srgbClr val="1DBEF7"/>
    <a:srgbClr val="25C9EF"/>
    <a:srgbClr val="D18E65"/>
    <a:srgbClr val="BEA72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24" y="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77C56-D248-495F-93F6-97437B91D0FC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D406C0-39CE-4AEE-A361-8205F56BB0B2}">
      <dgm:prSet phldrT="[Text]" custT="1"/>
      <dgm:spPr/>
      <dgm:t>
        <a:bodyPr anchor="ctr"/>
        <a:lstStyle/>
        <a:p>
          <a:pPr rtl="0"/>
          <a:r>
            <a:rPr kumimoji="0" lang="en-US" sz="24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Gibson  Michel</a:t>
          </a:r>
          <a:endParaRPr lang="en-US" sz="2400" b="0" i="0" u="none" dirty="0">
            <a:solidFill>
              <a:srgbClr val="C00000"/>
            </a:solidFill>
            <a:latin typeface="Century Gothic" pitchFamily="34" charset="0"/>
          </a:endParaRPr>
        </a:p>
      </dgm:t>
    </dgm:pt>
    <dgm:pt modelId="{B834BBEE-EA65-47DF-9243-985AA5F12C9C}" type="parTrans" cxnId="{DAA1C27B-4A94-4C75-92A0-D54F5A74C1F3}">
      <dgm:prSet/>
      <dgm:spPr/>
      <dgm:t>
        <a:bodyPr/>
        <a:lstStyle/>
        <a:p>
          <a:endParaRPr lang="en-US"/>
        </a:p>
      </dgm:t>
    </dgm:pt>
    <dgm:pt modelId="{13B15624-2C91-4F10-AAC0-C680EED20DEA}" type="sibTrans" cxnId="{DAA1C27B-4A94-4C75-92A0-D54F5A74C1F3}">
      <dgm:prSet/>
      <dgm:spPr/>
      <dgm:t>
        <a:bodyPr/>
        <a:lstStyle/>
        <a:p>
          <a:endParaRPr lang="en-US"/>
        </a:p>
      </dgm:t>
    </dgm:pt>
    <dgm:pt modelId="{9E9BD6C1-6F47-4057-902E-69E43993E980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Pedoman Pelaksanaan Tugas Profesional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1BA88438-D2E5-4637-B915-B4DB4ABEDCAF}" type="parTrans" cxnId="{43CA5CDA-6AB4-400F-997A-C296B6F3AE50}">
      <dgm:prSet/>
      <dgm:spPr/>
      <dgm:t>
        <a:bodyPr/>
        <a:lstStyle/>
        <a:p>
          <a:endParaRPr lang="en-US"/>
        </a:p>
      </dgm:t>
    </dgm:pt>
    <dgm:pt modelId="{BA9707AF-1307-46DA-8186-0843F5435473}" type="sibTrans" cxnId="{43CA5CDA-6AB4-400F-997A-C296B6F3AE50}">
      <dgm:prSet/>
      <dgm:spPr/>
      <dgm:t>
        <a:bodyPr/>
        <a:lstStyle/>
        <a:p>
          <a:endParaRPr lang="en-US"/>
        </a:p>
      </dgm:t>
    </dgm:pt>
    <dgm:pt modelId="{4D355D94-9460-473B-9C41-475E304B3CE2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Pedoman Bagi Masyarakat Sebagai Seorang Profesional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1882D185-5389-4041-8FCF-6B3029042A26}" type="parTrans" cxnId="{974B0593-6EB4-4DDF-A34C-791317E21531}">
      <dgm:prSet/>
      <dgm:spPr/>
      <dgm:t>
        <a:bodyPr/>
        <a:lstStyle/>
        <a:p>
          <a:endParaRPr lang="en-US"/>
        </a:p>
      </dgm:t>
    </dgm:pt>
    <dgm:pt modelId="{A048C85D-2842-4316-83F6-34733C04379B}" type="sibTrans" cxnId="{974B0593-6EB4-4DDF-A34C-791317E21531}">
      <dgm:prSet/>
      <dgm:spPr/>
      <dgm:t>
        <a:bodyPr/>
        <a:lstStyle/>
        <a:p>
          <a:endParaRPr lang="en-US"/>
        </a:p>
      </dgm:t>
    </dgm:pt>
    <dgm:pt modelId="{1DDFFBD1-D470-445D-AA85-C3299EA192AD}">
      <dgm:prSet custT="1"/>
      <dgm:spPr/>
      <dgm:t>
        <a:bodyPr anchor="ctr"/>
        <a:lstStyle/>
        <a:p>
          <a:pPr rtl="0"/>
          <a:r>
            <a:rPr kumimoji="0" lang="en-US" sz="24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Biggs  &amp; </a:t>
          </a:r>
          <a:r>
            <a:rPr kumimoji="0" lang="en-US" sz="2400" b="0" i="0" u="none" strike="noStrike" cap="none" spc="0" normalizeH="0" baseline="0" noProof="0" dirty="0" err="1">
              <a:ln/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Blocher</a:t>
          </a:r>
          <a:r>
            <a:rPr kumimoji="0" lang="en-US" sz="2400" b="0" i="0" u="none" strike="noStrike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</a:p>
      </dgm:t>
    </dgm:pt>
    <dgm:pt modelId="{CE93F22C-25A6-482F-B77A-66540C4D5942}" type="parTrans" cxnId="{042DC483-EB2B-44BC-AD3C-643DE95C47F4}">
      <dgm:prSet/>
      <dgm:spPr/>
      <dgm:t>
        <a:bodyPr/>
        <a:lstStyle/>
        <a:p>
          <a:endParaRPr lang="en-US"/>
        </a:p>
      </dgm:t>
    </dgm:pt>
    <dgm:pt modelId="{AF688A61-E8B1-487D-B1B6-22E30FC8C3BD}" type="sibTrans" cxnId="{042DC483-EB2B-44BC-AD3C-643DE95C47F4}">
      <dgm:prSet/>
      <dgm:spPr/>
      <dgm:t>
        <a:bodyPr/>
        <a:lstStyle/>
        <a:p>
          <a:endParaRPr lang="en-US"/>
        </a:p>
      </dgm:t>
    </dgm:pt>
    <dgm:pt modelId="{BF6E1810-2B6E-458E-B5EE-BA8A0F5BAB3D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Melindungi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Suatu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Profesi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dari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Campur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Tangan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Pemerintah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E0EE3E46-0692-4BAA-A37D-3795580BE18C}" type="parTrans" cxnId="{A57D509B-5F26-4EB8-BAB7-6AA88DD3E552}">
      <dgm:prSet/>
      <dgm:spPr/>
      <dgm:t>
        <a:bodyPr/>
        <a:lstStyle/>
        <a:p>
          <a:endParaRPr lang="en-US"/>
        </a:p>
      </dgm:t>
    </dgm:pt>
    <dgm:pt modelId="{0C1688DF-189E-4271-B2BC-49870DCA5614}" type="sibTrans" cxnId="{A57D509B-5F26-4EB8-BAB7-6AA88DD3E552}">
      <dgm:prSet/>
      <dgm:spPr/>
      <dgm:t>
        <a:bodyPr/>
        <a:lstStyle/>
        <a:p>
          <a:endParaRPr lang="en-US"/>
        </a:p>
      </dgm:t>
    </dgm:pt>
    <dgm:pt modelId="{140C6B48-02D1-4BF3-A210-14D6BD782CF9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Mencegah Terjadinya Pertentangan Internal  dalam Suatu Profesi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B9B66F67-D648-43F7-8586-13E80CB82AD6}" type="parTrans" cxnId="{544454DD-3DEA-4A08-96FB-739DBEBD8AEB}">
      <dgm:prSet/>
      <dgm:spPr/>
      <dgm:t>
        <a:bodyPr/>
        <a:lstStyle/>
        <a:p>
          <a:endParaRPr lang="en-US"/>
        </a:p>
      </dgm:t>
    </dgm:pt>
    <dgm:pt modelId="{02B05877-C2CB-4CCF-92EA-6366294F4BF9}" type="sibTrans" cxnId="{544454DD-3DEA-4A08-96FB-739DBEBD8AEB}">
      <dgm:prSet/>
      <dgm:spPr/>
      <dgm:t>
        <a:bodyPr/>
        <a:lstStyle/>
        <a:p>
          <a:endParaRPr lang="en-US"/>
        </a:p>
      </dgm:t>
    </dgm:pt>
    <dgm:pt modelId="{73827FA2-329D-4247-8480-67EECF4D11D0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Melindungi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Para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Praktisi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dari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Kesalahan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Praktek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Suatu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Profesi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5A49F656-A915-41CF-B8DD-092C914EFA18}" type="parTrans" cxnId="{D9FBBE12-9A63-408A-83F2-3885FBE18D98}">
      <dgm:prSet/>
      <dgm:spPr/>
      <dgm:t>
        <a:bodyPr/>
        <a:lstStyle/>
        <a:p>
          <a:endParaRPr lang="en-US"/>
        </a:p>
      </dgm:t>
    </dgm:pt>
    <dgm:pt modelId="{FEEDA438-B79C-494C-90AC-B75EF078FCB6}" type="sibTrans" cxnId="{D9FBBE12-9A63-408A-83F2-3885FBE18D98}">
      <dgm:prSet/>
      <dgm:spPr/>
      <dgm:t>
        <a:bodyPr/>
        <a:lstStyle/>
        <a:p>
          <a:endParaRPr lang="en-US"/>
        </a:p>
      </dgm:t>
    </dgm:pt>
    <dgm:pt modelId="{00EC95B5-33F0-4FCD-8391-281D5DEF8D19}" type="pres">
      <dgm:prSet presAssocID="{18277C56-D248-495F-93F6-97437B91D0FC}" presName="linearFlow" presStyleCnt="0">
        <dgm:presLayoutVars>
          <dgm:dir/>
          <dgm:animLvl val="lvl"/>
          <dgm:resizeHandles/>
        </dgm:presLayoutVars>
      </dgm:prSet>
      <dgm:spPr/>
    </dgm:pt>
    <dgm:pt modelId="{63BC1904-B703-406F-9BD9-864824FAA78C}" type="pres">
      <dgm:prSet presAssocID="{FAD406C0-39CE-4AEE-A361-8205F56BB0B2}" presName="compositeNode" presStyleCnt="0">
        <dgm:presLayoutVars>
          <dgm:bulletEnabled val="1"/>
        </dgm:presLayoutVars>
      </dgm:prSet>
      <dgm:spPr/>
    </dgm:pt>
    <dgm:pt modelId="{DABEFBD2-6E1F-475E-9D01-C42C93DB81E7}" type="pres">
      <dgm:prSet presAssocID="{FAD406C0-39CE-4AEE-A361-8205F56BB0B2}" presName="image" presStyleLbl="fgImgPlace1" presStyleIdx="0" presStyleCnt="2"/>
      <dgm:spPr/>
    </dgm:pt>
    <dgm:pt modelId="{D92A7915-0614-4D09-AB0B-8295BC66641A}" type="pres">
      <dgm:prSet presAssocID="{FAD406C0-39CE-4AEE-A361-8205F56BB0B2}" presName="childNode" presStyleLbl="node1" presStyleIdx="0" presStyleCnt="2">
        <dgm:presLayoutVars>
          <dgm:bulletEnabled val="1"/>
        </dgm:presLayoutVars>
      </dgm:prSet>
      <dgm:spPr/>
    </dgm:pt>
    <dgm:pt modelId="{91633C4C-701A-47F5-BD71-B9F07176EC57}" type="pres">
      <dgm:prSet presAssocID="{FAD406C0-39CE-4AEE-A361-8205F56BB0B2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B4A3961F-4A31-49F4-B29F-E7AE5A51F8F2}" type="pres">
      <dgm:prSet presAssocID="{13B15624-2C91-4F10-AAC0-C680EED20DEA}" presName="sibTrans" presStyleCnt="0"/>
      <dgm:spPr/>
    </dgm:pt>
    <dgm:pt modelId="{FCF4A77F-7E21-4E41-9598-F8D4BE6C88F1}" type="pres">
      <dgm:prSet presAssocID="{1DDFFBD1-D470-445D-AA85-C3299EA192AD}" presName="compositeNode" presStyleCnt="0">
        <dgm:presLayoutVars>
          <dgm:bulletEnabled val="1"/>
        </dgm:presLayoutVars>
      </dgm:prSet>
      <dgm:spPr/>
    </dgm:pt>
    <dgm:pt modelId="{AF7D5989-AAA6-4287-9988-09353BE116DB}" type="pres">
      <dgm:prSet presAssocID="{1DDFFBD1-D470-445D-AA85-C3299EA192AD}" presName="image" presStyleLbl="fgImgPlace1" presStyleIdx="1" presStyleCnt="2"/>
      <dgm:spPr/>
    </dgm:pt>
    <dgm:pt modelId="{A025B996-6CEC-4D0C-A2C1-25033777BA71}" type="pres">
      <dgm:prSet presAssocID="{1DDFFBD1-D470-445D-AA85-C3299EA192AD}" presName="childNode" presStyleLbl="node1" presStyleIdx="1" presStyleCnt="2">
        <dgm:presLayoutVars>
          <dgm:bulletEnabled val="1"/>
        </dgm:presLayoutVars>
      </dgm:prSet>
      <dgm:spPr/>
    </dgm:pt>
    <dgm:pt modelId="{241120EA-BF1C-40DA-A041-56C8D4F7A030}" type="pres">
      <dgm:prSet presAssocID="{1DDFFBD1-D470-445D-AA85-C3299EA192AD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9FBBE12-9A63-408A-83F2-3885FBE18D98}" srcId="{1DDFFBD1-D470-445D-AA85-C3299EA192AD}" destId="{73827FA2-329D-4247-8480-67EECF4D11D0}" srcOrd="2" destOrd="0" parTransId="{5A49F656-A915-41CF-B8DD-092C914EFA18}" sibTransId="{FEEDA438-B79C-494C-90AC-B75EF078FCB6}"/>
    <dgm:cxn modelId="{65B50C1F-5371-4ECB-9F7F-DE14F5B2D678}" type="presOf" srcId="{1DDFFBD1-D470-445D-AA85-C3299EA192AD}" destId="{241120EA-BF1C-40DA-A041-56C8D4F7A030}" srcOrd="0" destOrd="0" presId="urn:microsoft.com/office/officeart/2005/8/layout/hList2"/>
    <dgm:cxn modelId="{346D9929-7A86-4F58-9927-AAC7AE9AF141}" type="presOf" srcId="{BF6E1810-2B6E-458E-B5EE-BA8A0F5BAB3D}" destId="{A025B996-6CEC-4D0C-A2C1-25033777BA71}" srcOrd="0" destOrd="0" presId="urn:microsoft.com/office/officeart/2005/8/layout/hList2"/>
    <dgm:cxn modelId="{C820125F-7F23-404A-A25A-7C28CE5F065B}" type="presOf" srcId="{9E9BD6C1-6F47-4057-902E-69E43993E980}" destId="{D92A7915-0614-4D09-AB0B-8295BC66641A}" srcOrd="0" destOrd="0" presId="urn:microsoft.com/office/officeart/2005/8/layout/hList2"/>
    <dgm:cxn modelId="{9F731B44-FBDD-49EC-BC81-27E976CD906E}" type="presOf" srcId="{4D355D94-9460-473B-9C41-475E304B3CE2}" destId="{D92A7915-0614-4D09-AB0B-8295BC66641A}" srcOrd="0" destOrd="1" presId="urn:microsoft.com/office/officeart/2005/8/layout/hList2"/>
    <dgm:cxn modelId="{3277B972-DB7E-4E9A-96B1-45E4DE20C12E}" type="presOf" srcId="{FAD406C0-39CE-4AEE-A361-8205F56BB0B2}" destId="{91633C4C-701A-47F5-BD71-B9F07176EC57}" srcOrd="0" destOrd="0" presId="urn:microsoft.com/office/officeart/2005/8/layout/hList2"/>
    <dgm:cxn modelId="{56F0CE57-DD47-415E-85B6-F06025E84BED}" type="presOf" srcId="{73827FA2-329D-4247-8480-67EECF4D11D0}" destId="{A025B996-6CEC-4D0C-A2C1-25033777BA71}" srcOrd="0" destOrd="2" presId="urn:microsoft.com/office/officeart/2005/8/layout/hList2"/>
    <dgm:cxn modelId="{DAA1C27B-4A94-4C75-92A0-D54F5A74C1F3}" srcId="{18277C56-D248-495F-93F6-97437B91D0FC}" destId="{FAD406C0-39CE-4AEE-A361-8205F56BB0B2}" srcOrd="0" destOrd="0" parTransId="{B834BBEE-EA65-47DF-9243-985AA5F12C9C}" sibTransId="{13B15624-2C91-4F10-AAC0-C680EED20DEA}"/>
    <dgm:cxn modelId="{042DC483-EB2B-44BC-AD3C-643DE95C47F4}" srcId="{18277C56-D248-495F-93F6-97437B91D0FC}" destId="{1DDFFBD1-D470-445D-AA85-C3299EA192AD}" srcOrd="1" destOrd="0" parTransId="{CE93F22C-25A6-482F-B77A-66540C4D5942}" sibTransId="{AF688A61-E8B1-487D-B1B6-22E30FC8C3BD}"/>
    <dgm:cxn modelId="{FEC3B18B-7F19-4240-85DC-555A98C03162}" type="presOf" srcId="{18277C56-D248-495F-93F6-97437B91D0FC}" destId="{00EC95B5-33F0-4FCD-8391-281D5DEF8D19}" srcOrd="0" destOrd="0" presId="urn:microsoft.com/office/officeart/2005/8/layout/hList2"/>
    <dgm:cxn modelId="{974B0593-6EB4-4DDF-A34C-791317E21531}" srcId="{FAD406C0-39CE-4AEE-A361-8205F56BB0B2}" destId="{4D355D94-9460-473B-9C41-475E304B3CE2}" srcOrd="1" destOrd="0" parTransId="{1882D185-5389-4041-8FCF-6B3029042A26}" sibTransId="{A048C85D-2842-4316-83F6-34733C04379B}"/>
    <dgm:cxn modelId="{A57D509B-5F26-4EB8-BAB7-6AA88DD3E552}" srcId="{1DDFFBD1-D470-445D-AA85-C3299EA192AD}" destId="{BF6E1810-2B6E-458E-B5EE-BA8A0F5BAB3D}" srcOrd="0" destOrd="0" parTransId="{E0EE3E46-0692-4BAA-A37D-3795580BE18C}" sibTransId="{0C1688DF-189E-4271-B2BC-49870DCA5614}"/>
    <dgm:cxn modelId="{D10342D9-1C93-4324-8282-F31858713E5B}" type="presOf" srcId="{140C6B48-02D1-4BF3-A210-14D6BD782CF9}" destId="{A025B996-6CEC-4D0C-A2C1-25033777BA71}" srcOrd="0" destOrd="1" presId="urn:microsoft.com/office/officeart/2005/8/layout/hList2"/>
    <dgm:cxn modelId="{43CA5CDA-6AB4-400F-997A-C296B6F3AE50}" srcId="{FAD406C0-39CE-4AEE-A361-8205F56BB0B2}" destId="{9E9BD6C1-6F47-4057-902E-69E43993E980}" srcOrd="0" destOrd="0" parTransId="{1BA88438-D2E5-4637-B915-B4DB4ABEDCAF}" sibTransId="{BA9707AF-1307-46DA-8186-0843F5435473}"/>
    <dgm:cxn modelId="{544454DD-3DEA-4A08-96FB-739DBEBD8AEB}" srcId="{1DDFFBD1-D470-445D-AA85-C3299EA192AD}" destId="{140C6B48-02D1-4BF3-A210-14D6BD782CF9}" srcOrd="1" destOrd="0" parTransId="{B9B66F67-D648-43F7-8586-13E80CB82AD6}" sibTransId="{02B05877-C2CB-4CCF-92EA-6366294F4BF9}"/>
    <dgm:cxn modelId="{02127908-2FA8-4364-80E4-75C25BA1BC07}" type="presParOf" srcId="{00EC95B5-33F0-4FCD-8391-281D5DEF8D19}" destId="{63BC1904-B703-406F-9BD9-864824FAA78C}" srcOrd="0" destOrd="0" presId="urn:microsoft.com/office/officeart/2005/8/layout/hList2"/>
    <dgm:cxn modelId="{F6BE0A1B-370F-4DD5-BD6F-55B38B634E46}" type="presParOf" srcId="{63BC1904-B703-406F-9BD9-864824FAA78C}" destId="{DABEFBD2-6E1F-475E-9D01-C42C93DB81E7}" srcOrd="0" destOrd="0" presId="urn:microsoft.com/office/officeart/2005/8/layout/hList2"/>
    <dgm:cxn modelId="{CFF556DD-7CB0-4A12-9864-8BA53556652C}" type="presParOf" srcId="{63BC1904-B703-406F-9BD9-864824FAA78C}" destId="{D92A7915-0614-4D09-AB0B-8295BC66641A}" srcOrd="1" destOrd="0" presId="urn:microsoft.com/office/officeart/2005/8/layout/hList2"/>
    <dgm:cxn modelId="{F2C8D512-7727-4629-8BB7-8976D8D37696}" type="presParOf" srcId="{63BC1904-B703-406F-9BD9-864824FAA78C}" destId="{91633C4C-701A-47F5-BD71-B9F07176EC57}" srcOrd="2" destOrd="0" presId="urn:microsoft.com/office/officeart/2005/8/layout/hList2"/>
    <dgm:cxn modelId="{B4DA7115-E575-4B08-A8DB-E43223C83E1E}" type="presParOf" srcId="{00EC95B5-33F0-4FCD-8391-281D5DEF8D19}" destId="{B4A3961F-4A31-49F4-B29F-E7AE5A51F8F2}" srcOrd="1" destOrd="0" presId="urn:microsoft.com/office/officeart/2005/8/layout/hList2"/>
    <dgm:cxn modelId="{37AAA379-C1A6-4DAD-949F-CC3D40A707B6}" type="presParOf" srcId="{00EC95B5-33F0-4FCD-8391-281D5DEF8D19}" destId="{FCF4A77F-7E21-4E41-9598-F8D4BE6C88F1}" srcOrd="2" destOrd="0" presId="urn:microsoft.com/office/officeart/2005/8/layout/hList2"/>
    <dgm:cxn modelId="{BC25552E-D7DF-4617-A129-CE593209B7C1}" type="presParOf" srcId="{FCF4A77F-7E21-4E41-9598-F8D4BE6C88F1}" destId="{AF7D5989-AAA6-4287-9988-09353BE116DB}" srcOrd="0" destOrd="0" presId="urn:microsoft.com/office/officeart/2005/8/layout/hList2"/>
    <dgm:cxn modelId="{829D6664-5915-47A0-A943-E38C6228549B}" type="presParOf" srcId="{FCF4A77F-7E21-4E41-9598-F8D4BE6C88F1}" destId="{A025B996-6CEC-4D0C-A2C1-25033777BA71}" srcOrd="1" destOrd="0" presId="urn:microsoft.com/office/officeart/2005/8/layout/hList2"/>
    <dgm:cxn modelId="{1CCE96E0-E33D-46F4-87EC-10D82E16E478}" type="presParOf" srcId="{FCF4A77F-7E21-4E41-9598-F8D4BE6C88F1}" destId="{241120EA-BF1C-40DA-A041-56C8D4F7A03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3B6949-1FFE-4DAE-9409-A27AF57C02B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C8BBCFC-B7C9-42CE-B40B-624FCDF3E264}">
      <dgm:prSet phldrT="[Text]" custT="1"/>
      <dgm:spPr/>
      <dgm:t>
        <a:bodyPr/>
        <a:lstStyle/>
        <a:p>
          <a:r>
            <a:rPr lang="en-US" sz="1800" b="0" u="none" dirty="0" err="1">
              <a:effectLst/>
              <a:latin typeface="Century Gothic" pitchFamily="34" charset="0"/>
            </a:rPr>
            <a:t>Nilai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Dasar</a:t>
          </a:r>
          <a:endParaRPr lang="en-US" sz="1800" b="0" u="none" dirty="0">
            <a:effectLst/>
            <a:latin typeface="Century Gothic" pitchFamily="34" charset="0"/>
          </a:endParaRPr>
        </a:p>
      </dgm:t>
    </dgm:pt>
    <dgm:pt modelId="{258C5970-22AE-4AFB-85A2-F25210B69801}" type="parTrans" cxnId="{0CA9C4F2-0AB7-4736-A07C-E529F51408C1}">
      <dgm:prSet/>
      <dgm:spPr/>
      <dgm:t>
        <a:bodyPr/>
        <a:lstStyle/>
        <a:p>
          <a:endParaRPr lang="en-US"/>
        </a:p>
      </dgm:t>
    </dgm:pt>
    <dgm:pt modelId="{643B1AB9-5070-485E-875D-8C8A588F983D}" type="sibTrans" cxnId="{0CA9C4F2-0AB7-4736-A07C-E529F51408C1}">
      <dgm:prSet/>
      <dgm:spPr/>
      <dgm:t>
        <a:bodyPr/>
        <a:lstStyle/>
        <a:p>
          <a:endParaRPr lang="en-US"/>
        </a:p>
      </dgm:t>
    </dgm:pt>
    <dgm:pt modelId="{0AAEBC5C-3671-4A29-A1D1-3BB3769892F8}">
      <dgm:prSet custT="1"/>
      <dgm:spPr/>
      <dgm:t>
        <a:bodyPr/>
        <a:lstStyle/>
        <a:p>
          <a:r>
            <a:rPr lang="en-US" sz="1800" b="0" u="none" dirty="0" err="1">
              <a:effectLst/>
              <a:latin typeface="Century Gothic" pitchFamily="34" charset="0"/>
            </a:rPr>
            <a:t>Kode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Etik</a:t>
          </a:r>
          <a:r>
            <a:rPr lang="en-US" sz="1800" b="0" u="none" dirty="0">
              <a:effectLst/>
              <a:latin typeface="Century Gothic" pitchFamily="34" charset="0"/>
            </a:rPr>
            <a:t> Dan </a:t>
          </a:r>
          <a:r>
            <a:rPr lang="en-US" sz="1800" b="0" u="none" dirty="0" err="1">
              <a:effectLst/>
              <a:latin typeface="Century Gothic" pitchFamily="34" charset="0"/>
            </a:rPr>
            <a:t>Kode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Perilaku</a:t>
          </a:r>
          <a:endParaRPr lang="en-US" sz="1800" b="0" u="none" dirty="0">
            <a:effectLst/>
            <a:latin typeface="Century Gothic" pitchFamily="34" charset="0"/>
          </a:endParaRPr>
        </a:p>
      </dgm:t>
    </dgm:pt>
    <dgm:pt modelId="{091973D6-01D2-4EAB-873B-3966C84B071A}" type="parTrans" cxnId="{F2494000-EF94-4114-A719-EC3218080E3B}">
      <dgm:prSet/>
      <dgm:spPr/>
      <dgm:t>
        <a:bodyPr/>
        <a:lstStyle/>
        <a:p>
          <a:endParaRPr lang="en-US"/>
        </a:p>
      </dgm:t>
    </dgm:pt>
    <dgm:pt modelId="{8AE68114-D98C-4F9C-98EE-830CAD7A3D81}" type="sibTrans" cxnId="{F2494000-EF94-4114-A719-EC3218080E3B}">
      <dgm:prSet/>
      <dgm:spPr/>
      <dgm:t>
        <a:bodyPr/>
        <a:lstStyle/>
        <a:p>
          <a:endParaRPr lang="en-US"/>
        </a:p>
      </dgm:t>
    </dgm:pt>
    <dgm:pt modelId="{8B8D5998-4BBB-4FC7-B69A-27C9E6AA68EF}">
      <dgm:prSet custT="1"/>
      <dgm:spPr/>
      <dgm:t>
        <a:bodyPr/>
        <a:lstStyle/>
        <a:p>
          <a:r>
            <a:rPr lang="en-US" sz="1800" b="0" u="none" dirty="0" err="1">
              <a:effectLst/>
              <a:latin typeface="Century Gothic" pitchFamily="34" charset="0"/>
            </a:rPr>
            <a:t>Komitmen</a:t>
          </a:r>
          <a:r>
            <a:rPr lang="en-US" sz="1800" b="0" u="none" dirty="0">
              <a:effectLst/>
              <a:latin typeface="Century Gothic" pitchFamily="34" charset="0"/>
            </a:rPr>
            <a:t>, </a:t>
          </a:r>
          <a:r>
            <a:rPr lang="en-US" sz="1800" b="0" u="none" dirty="0" err="1">
              <a:effectLst/>
              <a:latin typeface="Century Gothic" pitchFamily="34" charset="0"/>
            </a:rPr>
            <a:t>integritas</a:t>
          </a:r>
          <a:r>
            <a:rPr lang="en-US" sz="1800" b="0" u="none" dirty="0">
              <a:effectLst/>
              <a:latin typeface="Century Gothic" pitchFamily="34" charset="0"/>
            </a:rPr>
            <a:t> &amp; </a:t>
          </a:r>
          <a:r>
            <a:rPr lang="en-US" sz="1800" b="0" u="none" dirty="0" err="1">
              <a:effectLst/>
              <a:latin typeface="Century Gothic" pitchFamily="34" charset="0"/>
            </a:rPr>
            <a:t>Tanggungjawab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Pada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Pelayanan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Publik</a:t>
          </a:r>
          <a:endParaRPr lang="en-US" sz="1800" b="0" u="none" dirty="0">
            <a:effectLst/>
            <a:latin typeface="Century Gothic" pitchFamily="34" charset="0"/>
          </a:endParaRPr>
        </a:p>
      </dgm:t>
    </dgm:pt>
    <dgm:pt modelId="{904886E7-C904-4FBF-9CD9-14F77CA5FBF7}" type="parTrans" cxnId="{7ED05161-7FA6-4B7C-962F-F57D586BFC79}">
      <dgm:prSet/>
      <dgm:spPr/>
      <dgm:t>
        <a:bodyPr/>
        <a:lstStyle/>
        <a:p>
          <a:endParaRPr lang="en-US"/>
        </a:p>
      </dgm:t>
    </dgm:pt>
    <dgm:pt modelId="{F620FDC9-C18A-4DCC-ACE0-7FBC917C6EDE}" type="sibTrans" cxnId="{7ED05161-7FA6-4B7C-962F-F57D586BFC79}">
      <dgm:prSet/>
      <dgm:spPr/>
      <dgm:t>
        <a:bodyPr/>
        <a:lstStyle/>
        <a:p>
          <a:endParaRPr lang="en-US"/>
        </a:p>
      </dgm:t>
    </dgm:pt>
    <dgm:pt modelId="{F82913B5-25CE-4072-B6B7-8F9C2D895DA7}">
      <dgm:prSet custT="1"/>
      <dgm:spPr/>
      <dgm:t>
        <a:bodyPr/>
        <a:lstStyle/>
        <a:p>
          <a:r>
            <a:rPr lang="en-US" sz="1800" b="0" u="none" dirty="0" err="1">
              <a:effectLst/>
              <a:latin typeface="Century Gothic" pitchFamily="34" charset="0"/>
            </a:rPr>
            <a:t>Kompetensi</a:t>
          </a:r>
          <a:r>
            <a:rPr lang="en-US" sz="1800" b="0" u="none" dirty="0">
              <a:effectLst/>
              <a:latin typeface="Century Gothic" pitchFamily="34" charset="0"/>
            </a:rPr>
            <a:t>  </a:t>
          </a:r>
          <a:r>
            <a:rPr lang="en-US" sz="1800" b="0" u="none" dirty="0" err="1">
              <a:effectLst/>
              <a:latin typeface="Century Gothic" pitchFamily="34" charset="0"/>
            </a:rPr>
            <a:t>Sesuai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Bidang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Tugas</a:t>
          </a:r>
          <a:endParaRPr lang="en-US" sz="1800" b="0" u="none" dirty="0">
            <a:effectLst/>
            <a:latin typeface="Century Gothic" pitchFamily="34" charset="0"/>
          </a:endParaRPr>
        </a:p>
      </dgm:t>
    </dgm:pt>
    <dgm:pt modelId="{4A633FAA-159A-4A06-A8E1-F27E8DAFD768}" type="parTrans" cxnId="{A1568132-09C8-4351-91CB-ACCEB1751726}">
      <dgm:prSet/>
      <dgm:spPr/>
      <dgm:t>
        <a:bodyPr/>
        <a:lstStyle/>
        <a:p>
          <a:endParaRPr lang="en-US"/>
        </a:p>
      </dgm:t>
    </dgm:pt>
    <dgm:pt modelId="{2BF69F98-C210-47D8-AAD4-7E0D6737B4D0}" type="sibTrans" cxnId="{A1568132-09C8-4351-91CB-ACCEB1751726}">
      <dgm:prSet/>
      <dgm:spPr/>
      <dgm:t>
        <a:bodyPr/>
        <a:lstStyle/>
        <a:p>
          <a:endParaRPr lang="en-US"/>
        </a:p>
      </dgm:t>
    </dgm:pt>
    <dgm:pt modelId="{A8BD33F0-4C09-4759-8C30-5B4C64709269}">
      <dgm:prSet custT="1"/>
      <dgm:spPr/>
      <dgm:t>
        <a:bodyPr/>
        <a:lstStyle/>
        <a:p>
          <a:r>
            <a:rPr lang="en-US" sz="1800" b="0" u="none" dirty="0" err="1">
              <a:effectLst/>
              <a:latin typeface="Century Gothic" pitchFamily="34" charset="0"/>
            </a:rPr>
            <a:t>Kualifikasi</a:t>
          </a:r>
          <a:r>
            <a:rPr lang="en-US" sz="1800" b="0" u="none" dirty="0">
              <a:effectLst/>
              <a:latin typeface="Century Gothic" pitchFamily="34" charset="0"/>
            </a:rPr>
            <a:t>  </a:t>
          </a:r>
          <a:r>
            <a:rPr lang="en-US" sz="1800" b="0" u="none" dirty="0" err="1">
              <a:effectLst/>
              <a:latin typeface="Century Gothic" pitchFamily="34" charset="0"/>
            </a:rPr>
            <a:t>Akademik</a:t>
          </a:r>
          <a:endParaRPr lang="en-US" sz="1800" b="0" u="none" dirty="0">
            <a:effectLst/>
            <a:latin typeface="Century Gothic" pitchFamily="34" charset="0"/>
          </a:endParaRPr>
        </a:p>
      </dgm:t>
    </dgm:pt>
    <dgm:pt modelId="{80C866DB-4719-4372-8BD8-D5C3C090E0F0}" type="parTrans" cxnId="{1569AA3E-33F7-4433-B529-4674CDF7C8C8}">
      <dgm:prSet/>
      <dgm:spPr/>
      <dgm:t>
        <a:bodyPr/>
        <a:lstStyle/>
        <a:p>
          <a:endParaRPr lang="en-US"/>
        </a:p>
      </dgm:t>
    </dgm:pt>
    <dgm:pt modelId="{87F306FD-A865-47CF-9CE9-9181365F8812}" type="sibTrans" cxnId="{1569AA3E-33F7-4433-B529-4674CDF7C8C8}">
      <dgm:prSet/>
      <dgm:spPr/>
      <dgm:t>
        <a:bodyPr/>
        <a:lstStyle/>
        <a:p>
          <a:endParaRPr lang="en-US"/>
        </a:p>
      </dgm:t>
    </dgm:pt>
    <dgm:pt modelId="{03E652F4-E5B1-46DF-A357-7FD543CFA2F7}">
      <dgm:prSet custT="1"/>
      <dgm:spPr/>
      <dgm:t>
        <a:bodyPr/>
        <a:lstStyle/>
        <a:p>
          <a:r>
            <a:rPr lang="en-US" sz="1800" b="0" u="none" dirty="0" err="1">
              <a:effectLst/>
              <a:latin typeface="Century Gothic" pitchFamily="34" charset="0"/>
            </a:rPr>
            <a:t>Jaminan</a:t>
          </a:r>
          <a:r>
            <a:rPr lang="en-US" sz="1800" b="0" u="none" dirty="0">
              <a:effectLst/>
              <a:latin typeface="Century Gothic" pitchFamily="34" charset="0"/>
            </a:rPr>
            <a:t>  </a:t>
          </a:r>
          <a:r>
            <a:rPr lang="en-US" sz="1800" b="0" u="none" dirty="0" err="1">
              <a:effectLst/>
              <a:latin typeface="Century Gothic" pitchFamily="34" charset="0"/>
            </a:rPr>
            <a:t>Perlindungan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Hukum</a:t>
          </a:r>
          <a:r>
            <a:rPr lang="en-US" sz="1800" b="0" u="none" dirty="0">
              <a:effectLst/>
              <a:latin typeface="Century Gothic" pitchFamily="34" charset="0"/>
            </a:rPr>
            <a:t>  </a:t>
          </a:r>
          <a:r>
            <a:rPr lang="en-US" sz="1800" b="0" u="none" dirty="0" err="1">
              <a:effectLst/>
              <a:latin typeface="Century Gothic" pitchFamily="34" charset="0"/>
            </a:rPr>
            <a:t>Dlm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Melaksanakan</a:t>
          </a:r>
          <a:r>
            <a:rPr lang="en-US" sz="1800" b="0" u="none" dirty="0">
              <a:effectLst/>
              <a:latin typeface="Century Gothic" pitchFamily="34" charset="0"/>
            </a:rPr>
            <a:t> </a:t>
          </a:r>
          <a:r>
            <a:rPr lang="en-US" sz="1800" b="0" u="none" dirty="0" err="1">
              <a:effectLst/>
              <a:latin typeface="Century Gothic" pitchFamily="34" charset="0"/>
            </a:rPr>
            <a:t>Tugas</a:t>
          </a:r>
          <a:endParaRPr lang="en-US" sz="1800" b="0" u="none" dirty="0">
            <a:effectLst/>
            <a:latin typeface="Century Gothic" pitchFamily="34" charset="0"/>
          </a:endParaRPr>
        </a:p>
      </dgm:t>
    </dgm:pt>
    <dgm:pt modelId="{533DFFAD-BC18-4C07-ABFC-A75B730816D6}" type="parTrans" cxnId="{B9807C1D-D839-4BD3-9581-72A2D0BEC53F}">
      <dgm:prSet/>
      <dgm:spPr/>
      <dgm:t>
        <a:bodyPr/>
        <a:lstStyle/>
        <a:p>
          <a:endParaRPr lang="en-US"/>
        </a:p>
      </dgm:t>
    </dgm:pt>
    <dgm:pt modelId="{79C7B61D-ADD2-4A26-9D0B-D13E7BD851CD}" type="sibTrans" cxnId="{B9807C1D-D839-4BD3-9581-72A2D0BEC53F}">
      <dgm:prSet/>
      <dgm:spPr/>
      <dgm:t>
        <a:bodyPr/>
        <a:lstStyle/>
        <a:p>
          <a:endParaRPr lang="en-US"/>
        </a:p>
      </dgm:t>
    </dgm:pt>
    <dgm:pt modelId="{0C4B537A-6943-4EBF-88F8-AFEC10C15CD0}">
      <dgm:prSet custT="1"/>
      <dgm:spPr/>
      <dgm:t>
        <a:bodyPr/>
        <a:lstStyle/>
        <a:p>
          <a:r>
            <a:rPr lang="en-US" sz="1800" b="0" u="none" dirty="0" err="1">
              <a:effectLst/>
              <a:latin typeface="Century Gothic" pitchFamily="34" charset="0"/>
            </a:rPr>
            <a:t>Profesionalitas</a:t>
          </a:r>
          <a:r>
            <a:rPr lang="en-US" sz="1800" b="0" u="none" dirty="0">
              <a:effectLst/>
              <a:latin typeface="Century Gothic" pitchFamily="34" charset="0"/>
            </a:rPr>
            <a:t>  </a:t>
          </a:r>
          <a:r>
            <a:rPr lang="en-US" sz="1800" b="0" u="none" dirty="0" err="1">
              <a:effectLst/>
              <a:latin typeface="Century Gothic" pitchFamily="34" charset="0"/>
            </a:rPr>
            <a:t>Jabatan</a:t>
          </a:r>
          <a:endParaRPr lang="en-US" sz="1800" b="0" u="none" dirty="0">
            <a:effectLst/>
            <a:latin typeface="Century Gothic" pitchFamily="34" charset="0"/>
          </a:endParaRPr>
        </a:p>
      </dgm:t>
    </dgm:pt>
    <dgm:pt modelId="{77B83AB1-2B20-48EC-9BA1-87F6F8199F7F}" type="parTrans" cxnId="{BE4C5554-A2F7-4AD2-A000-8E73A194B135}">
      <dgm:prSet/>
      <dgm:spPr/>
      <dgm:t>
        <a:bodyPr/>
        <a:lstStyle/>
        <a:p>
          <a:endParaRPr lang="en-US"/>
        </a:p>
      </dgm:t>
    </dgm:pt>
    <dgm:pt modelId="{EC46453D-6095-45B4-8B55-C45B3048DDAA}" type="sibTrans" cxnId="{BE4C5554-A2F7-4AD2-A000-8E73A194B135}">
      <dgm:prSet/>
      <dgm:spPr/>
      <dgm:t>
        <a:bodyPr/>
        <a:lstStyle/>
        <a:p>
          <a:endParaRPr lang="en-US"/>
        </a:p>
      </dgm:t>
    </dgm:pt>
    <dgm:pt modelId="{32B6B3F1-DC7A-418B-9E91-BA50B3144B99}" type="pres">
      <dgm:prSet presAssocID="{1C3B6949-1FFE-4DAE-9409-A27AF57C02B6}" presName="diagram" presStyleCnt="0">
        <dgm:presLayoutVars>
          <dgm:dir/>
          <dgm:resizeHandles val="exact"/>
        </dgm:presLayoutVars>
      </dgm:prSet>
      <dgm:spPr/>
    </dgm:pt>
    <dgm:pt modelId="{7409713F-2475-46CD-AB78-46A35587957C}" type="pres">
      <dgm:prSet presAssocID="{0C8BBCFC-B7C9-42CE-B40B-624FCDF3E264}" presName="node" presStyleLbl="node1" presStyleIdx="0" presStyleCnt="7" custScaleX="84336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D0885C92-6865-4396-8C16-111A66BD4B02}" type="pres">
      <dgm:prSet presAssocID="{643B1AB9-5070-485E-875D-8C8A588F983D}" presName="sibTrans" presStyleCnt="0"/>
      <dgm:spPr/>
    </dgm:pt>
    <dgm:pt modelId="{4AEA6CBA-567B-4C48-ACDC-AF6BA7D47DDD}" type="pres">
      <dgm:prSet presAssocID="{0AAEBC5C-3671-4A29-A1D1-3BB3769892F8}" presName="node" presStyleLbl="node1" presStyleIdx="1" presStyleCnt="7" custScaleX="86500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90E3024D-2111-4B8D-B1E9-2C857B3698E0}" type="pres">
      <dgm:prSet presAssocID="{8AE68114-D98C-4F9C-98EE-830CAD7A3D81}" presName="sibTrans" presStyleCnt="0"/>
      <dgm:spPr/>
    </dgm:pt>
    <dgm:pt modelId="{3CD16E22-12BD-437D-976A-0B975D62C8EF}" type="pres">
      <dgm:prSet presAssocID="{8B8D5998-4BBB-4FC7-B69A-27C9E6AA68EF}" presName="node" presStyleLbl="node1" presStyleIdx="2" presStyleCnt="7" custScaleX="124808" custScaleY="120107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3ECD3B92-3B88-409F-8286-82EA7752D46E}" type="pres">
      <dgm:prSet presAssocID="{F620FDC9-C18A-4DCC-ACE0-7FBC917C6EDE}" presName="sibTrans" presStyleCnt="0"/>
      <dgm:spPr/>
    </dgm:pt>
    <dgm:pt modelId="{771AFDCB-2693-4EDA-9574-273AEE011751}" type="pres">
      <dgm:prSet presAssocID="{F82913B5-25CE-4072-B6B7-8F9C2D895DA7}" presName="node" presStyleLbl="node1" presStyleIdx="3" presStyleCnt="7" custScaleX="82758" custLinFactNeighborX="1306" custLinFactNeighborY="1151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400FC48C-D4CF-4A62-A1EA-7B91BA776243}" type="pres">
      <dgm:prSet presAssocID="{2BF69F98-C210-47D8-AAD4-7E0D6737B4D0}" presName="sibTrans" presStyleCnt="0"/>
      <dgm:spPr/>
    </dgm:pt>
    <dgm:pt modelId="{310BE512-4300-406D-B870-29CC02E8E424}" type="pres">
      <dgm:prSet presAssocID="{A8BD33F0-4C09-4759-8C30-5B4C64709269}" presName="node" presStyleLbl="node1" presStyleIdx="4" presStyleCnt="7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C0735843-B2ED-4A9A-9042-817F214B8DF1}" type="pres">
      <dgm:prSet presAssocID="{87F306FD-A865-47CF-9CE9-9181365F8812}" presName="sibTrans" presStyleCnt="0"/>
      <dgm:spPr/>
    </dgm:pt>
    <dgm:pt modelId="{257B3B33-5EB2-4AFD-BB1D-FE648C105206}" type="pres">
      <dgm:prSet presAssocID="{03E652F4-E5B1-46DF-A357-7FD543CFA2F7}" presName="node" presStyleLbl="node1" presStyleIdx="5" presStyleCnt="7">
        <dgm:presLayoutVars>
          <dgm:bulletEnabled val="1"/>
        </dgm:presLayoutVars>
      </dgm:prSet>
      <dgm:spPr>
        <a:prstGeom prst="flowChartConnector">
          <a:avLst/>
        </a:prstGeom>
      </dgm:spPr>
    </dgm:pt>
    <dgm:pt modelId="{3F940832-9463-4FD1-8CC1-6AC59DC34BE0}" type="pres">
      <dgm:prSet presAssocID="{79C7B61D-ADD2-4A26-9D0B-D13E7BD851CD}" presName="sibTrans" presStyleCnt="0"/>
      <dgm:spPr/>
    </dgm:pt>
    <dgm:pt modelId="{5AB12CFD-BA86-431A-94C2-64BF0FF596B0}" type="pres">
      <dgm:prSet presAssocID="{0C4B537A-6943-4EBF-88F8-AFEC10C15CD0}" presName="node" presStyleLbl="node1" presStyleIdx="6" presStyleCnt="7">
        <dgm:presLayoutVars>
          <dgm:bulletEnabled val="1"/>
        </dgm:presLayoutVars>
      </dgm:prSet>
      <dgm:spPr>
        <a:prstGeom prst="flowChartConnector">
          <a:avLst/>
        </a:prstGeom>
      </dgm:spPr>
    </dgm:pt>
  </dgm:ptLst>
  <dgm:cxnLst>
    <dgm:cxn modelId="{F2494000-EF94-4114-A719-EC3218080E3B}" srcId="{1C3B6949-1FFE-4DAE-9409-A27AF57C02B6}" destId="{0AAEBC5C-3671-4A29-A1D1-3BB3769892F8}" srcOrd="1" destOrd="0" parTransId="{091973D6-01D2-4EAB-873B-3966C84B071A}" sibTransId="{8AE68114-D98C-4F9C-98EE-830CAD7A3D81}"/>
    <dgm:cxn modelId="{B9807C1D-D839-4BD3-9581-72A2D0BEC53F}" srcId="{1C3B6949-1FFE-4DAE-9409-A27AF57C02B6}" destId="{03E652F4-E5B1-46DF-A357-7FD543CFA2F7}" srcOrd="5" destOrd="0" parTransId="{533DFFAD-BC18-4C07-ABFC-A75B730816D6}" sibTransId="{79C7B61D-ADD2-4A26-9D0B-D13E7BD851CD}"/>
    <dgm:cxn modelId="{A1568132-09C8-4351-91CB-ACCEB1751726}" srcId="{1C3B6949-1FFE-4DAE-9409-A27AF57C02B6}" destId="{F82913B5-25CE-4072-B6B7-8F9C2D895DA7}" srcOrd="3" destOrd="0" parTransId="{4A633FAA-159A-4A06-A8E1-F27E8DAFD768}" sibTransId="{2BF69F98-C210-47D8-AAD4-7E0D6737B4D0}"/>
    <dgm:cxn modelId="{7458DB3B-DB4B-4D78-AD95-45EEA8DF0ED0}" type="presOf" srcId="{0C8BBCFC-B7C9-42CE-B40B-624FCDF3E264}" destId="{7409713F-2475-46CD-AB78-46A35587957C}" srcOrd="0" destOrd="0" presId="urn:microsoft.com/office/officeart/2005/8/layout/default"/>
    <dgm:cxn modelId="{1569AA3E-33F7-4433-B529-4674CDF7C8C8}" srcId="{1C3B6949-1FFE-4DAE-9409-A27AF57C02B6}" destId="{A8BD33F0-4C09-4759-8C30-5B4C64709269}" srcOrd="4" destOrd="0" parTransId="{80C866DB-4719-4372-8BD8-D5C3C090E0F0}" sibTransId="{87F306FD-A865-47CF-9CE9-9181365F8812}"/>
    <dgm:cxn modelId="{7ED05161-7FA6-4B7C-962F-F57D586BFC79}" srcId="{1C3B6949-1FFE-4DAE-9409-A27AF57C02B6}" destId="{8B8D5998-4BBB-4FC7-B69A-27C9E6AA68EF}" srcOrd="2" destOrd="0" parTransId="{904886E7-C904-4FBF-9CD9-14F77CA5FBF7}" sibTransId="{F620FDC9-C18A-4DCC-ACE0-7FBC917C6EDE}"/>
    <dgm:cxn modelId="{5DBAB443-C46A-4539-B11F-88F82F787C0F}" type="presOf" srcId="{0C4B537A-6943-4EBF-88F8-AFEC10C15CD0}" destId="{5AB12CFD-BA86-431A-94C2-64BF0FF596B0}" srcOrd="0" destOrd="0" presId="urn:microsoft.com/office/officeart/2005/8/layout/default"/>
    <dgm:cxn modelId="{A3522E45-DC2F-4EA5-A77D-2986AA1F1B45}" type="presOf" srcId="{0AAEBC5C-3671-4A29-A1D1-3BB3769892F8}" destId="{4AEA6CBA-567B-4C48-ACDC-AF6BA7D47DDD}" srcOrd="0" destOrd="0" presId="urn:microsoft.com/office/officeart/2005/8/layout/default"/>
    <dgm:cxn modelId="{BE4C5554-A2F7-4AD2-A000-8E73A194B135}" srcId="{1C3B6949-1FFE-4DAE-9409-A27AF57C02B6}" destId="{0C4B537A-6943-4EBF-88F8-AFEC10C15CD0}" srcOrd="6" destOrd="0" parTransId="{77B83AB1-2B20-48EC-9BA1-87F6F8199F7F}" sibTransId="{EC46453D-6095-45B4-8B55-C45B3048DDAA}"/>
    <dgm:cxn modelId="{9DA7FA98-C5B1-493C-BDB2-B0D50AB401EB}" type="presOf" srcId="{8B8D5998-4BBB-4FC7-B69A-27C9E6AA68EF}" destId="{3CD16E22-12BD-437D-976A-0B975D62C8EF}" srcOrd="0" destOrd="0" presId="urn:microsoft.com/office/officeart/2005/8/layout/default"/>
    <dgm:cxn modelId="{580C76A1-E8F4-4BC4-8902-DA976CC68C5E}" type="presOf" srcId="{F82913B5-25CE-4072-B6B7-8F9C2D895DA7}" destId="{771AFDCB-2693-4EDA-9574-273AEE011751}" srcOrd="0" destOrd="0" presId="urn:microsoft.com/office/officeart/2005/8/layout/default"/>
    <dgm:cxn modelId="{D3910DD1-51CA-4B98-9874-9B848DB3769F}" type="presOf" srcId="{A8BD33F0-4C09-4759-8C30-5B4C64709269}" destId="{310BE512-4300-406D-B870-29CC02E8E424}" srcOrd="0" destOrd="0" presId="urn:microsoft.com/office/officeart/2005/8/layout/default"/>
    <dgm:cxn modelId="{1741E4D8-ADE3-4090-8B69-B3A7EAAFE8EA}" type="presOf" srcId="{03E652F4-E5B1-46DF-A357-7FD543CFA2F7}" destId="{257B3B33-5EB2-4AFD-BB1D-FE648C105206}" srcOrd="0" destOrd="0" presId="urn:microsoft.com/office/officeart/2005/8/layout/default"/>
    <dgm:cxn modelId="{0CA9C4F2-0AB7-4736-A07C-E529F51408C1}" srcId="{1C3B6949-1FFE-4DAE-9409-A27AF57C02B6}" destId="{0C8BBCFC-B7C9-42CE-B40B-624FCDF3E264}" srcOrd="0" destOrd="0" parTransId="{258C5970-22AE-4AFB-85A2-F25210B69801}" sibTransId="{643B1AB9-5070-485E-875D-8C8A588F983D}"/>
    <dgm:cxn modelId="{97B6F2F6-FF4B-412B-9FAF-C93351CC4FF7}" type="presOf" srcId="{1C3B6949-1FFE-4DAE-9409-A27AF57C02B6}" destId="{32B6B3F1-DC7A-418B-9E91-BA50B3144B99}" srcOrd="0" destOrd="0" presId="urn:microsoft.com/office/officeart/2005/8/layout/default"/>
    <dgm:cxn modelId="{69FE3489-B0D3-4A15-BC74-BFCDB7BE80D0}" type="presParOf" srcId="{32B6B3F1-DC7A-418B-9E91-BA50B3144B99}" destId="{7409713F-2475-46CD-AB78-46A35587957C}" srcOrd="0" destOrd="0" presId="urn:microsoft.com/office/officeart/2005/8/layout/default"/>
    <dgm:cxn modelId="{89555231-909D-4600-8A16-98A525B378DB}" type="presParOf" srcId="{32B6B3F1-DC7A-418B-9E91-BA50B3144B99}" destId="{D0885C92-6865-4396-8C16-111A66BD4B02}" srcOrd="1" destOrd="0" presId="urn:microsoft.com/office/officeart/2005/8/layout/default"/>
    <dgm:cxn modelId="{BE90A8E5-7FAA-4F8C-8D75-0C452CFC447B}" type="presParOf" srcId="{32B6B3F1-DC7A-418B-9E91-BA50B3144B99}" destId="{4AEA6CBA-567B-4C48-ACDC-AF6BA7D47DDD}" srcOrd="2" destOrd="0" presId="urn:microsoft.com/office/officeart/2005/8/layout/default"/>
    <dgm:cxn modelId="{C5B76A7F-7496-4E63-936E-96E9454C15D3}" type="presParOf" srcId="{32B6B3F1-DC7A-418B-9E91-BA50B3144B99}" destId="{90E3024D-2111-4B8D-B1E9-2C857B3698E0}" srcOrd="3" destOrd="0" presId="urn:microsoft.com/office/officeart/2005/8/layout/default"/>
    <dgm:cxn modelId="{10AA7A4E-32C7-4703-8CF2-17F9578B10CE}" type="presParOf" srcId="{32B6B3F1-DC7A-418B-9E91-BA50B3144B99}" destId="{3CD16E22-12BD-437D-976A-0B975D62C8EF}" srcOrd="4" destOrd="0" presId="urn:microsoft.com/office/officeart/2005/8/layout/default"/>
    <dgm:cxn modelId="{E1182277-7241-4D7B-B334-FC7B29EA3116}" type="presParOf" srcId="{32B6B3F1-DC7A-418B-9E91-BA50B3144B99}" destId="{3ECD3B92-3B88-409F-8286-82EA7752D46E}" srcOrd="5" destOrd="0" presId="urn:microsoft.com/office/officeart/2005/8/layout/default"/>
    <dgm:cxn modelId="{2CD6A4FB-832C-47A3-9A84-946D4418BAA9}" type="presParOf" srcId="{32B6B3F1-DC7A-418B-9E91-BA50B3144B99}" destId="{771AFDCB-2693-4EDA-9574-273AEE011751}" srcOrd="6" destOrd="0" presId="urn:microsoft.com/office/officeart/2005/8/layout/default"/>
    <dgm:cxn modelId="{1886A14D-C3DC-4AAF-B935-1FF934ED4A9A}" type="presParOf" srcId="{32B6B3F1-DC7A-418B-9E91-BA50B3144B99}" destId="{400FC48C-D4CF-4A62-A1EA-7B91BA776243}" srcOrd="7" destOrd="0" presId="urn:microsoft.com/office/officeart/2005/8/layout/default"/>
    <dgm:cxn modelId="{D5BE0B15-29FE-4E8C-AE05-7578D701CBB2}" type="presParOf" srcId="{32B6B3F1-DC7A-418B-9E91-BA50B3144B99}" destId="{310BE512-4300-406D-B870-29CC02E8E424}" srcOrd="8" destOrd="0" presId="urn:microsoft.com/office/officeart/2005/8/layout/default"/>
    <dgm:cxn modelId="{EEB9E147-F51E-4E2D-8252-0578778B232A}" type="presParOf" srcId="{32B6B3F1-DC7A-418B-9E91-BA50B3144B99}" destId="{C0735843-B2ED-4A9A-9042-817F214B8DF1}" srcOrd="9" destOrd="0" presId="urn:microsoft.com/office/officeart/2005/8/layout/default"/>
    <dgm:cxn modelId="{B4B10592-B5D6-4367-A79F-5A3AA79B7076}" type="presParOf" srcId="{32B6B3F1-DC7A-418B-9E91-BA50B3144B99}" destId="{257B3B33-5EB2-4AFD-BB1D-FE648C105206}" srcOrd="10" destOrd="0" presId="urn:microsoft.com/office/officeart/2005/8/layout/default"/>
    <dgm:cxn modelId="{F13B370E-0B9C-4A6A-8E4F-25609EDDD850}" type="presParOf" srcId="{32B6B3F1-DC7A-418B-9E91-BA50B3144B99}" destId="{3F940832-9463-4FD1-8CC1-6AC59DC34BE0}" srcOrd="11" destOrd="0" presId="urn:microsoft.com/office/officeart/2005/8/layout/default"/>
    <dgm:cxn modelId="{7B242098-8E2E-4EDA-BB47-E462043A1702}" type="presParOf" srcId="{32B6B3F1-DC7A-418B-9E91-BA50B3144B99}" destId="{5AB12CFD-BA86-431A-94C2-64BF0FF596B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A7E25C-BECB-4E6D-B943-03BB0FE243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D1A664-F75D-4032-9523-9D097111EE47}">
      <dgm:prSet phldrT="[Text]" custT="1"/>
      <dgm:spPr/>
      <dgm:t>
        <a:bodyPr/>
        <a:lstStyle/>
        <a:p>
          <a:r>
            <a:rPr lang="en-US" sz="1800">
              <a:latin typeface="Century Gothic" pitchFamily="34" charset="0"/>
            </a:rPr>
            <a:t>Melaksanakan tugas dg jujur, bertanggungjawab, berintegritas tinggi</a:t>
          </a:r>
          <a:endParaRPr lang="en-US" sz="1800"/>
        </a:p>
      </dgm:t>
    </dgm:pt>
    <dgm:pt modelId="{A1EFDBDF-1515-4195-B3C8-D6C19906A9B6}" type="parTrans" cxnId="{2E09F39F-6511-47C4-9CDE-8A35603C4360}">
      <dgm:prSet/>
      <dgm:spPr/>
      <dgm:t>
        <a:bodyPr/>
        <a:lstStyle/>
        <a:p>
          <a:endParaRPr lang="en-US" sz="1800"/>
        </a:p>
      </dgm:t>
    </dgm:pt>
    <dgm:pt modelId="{1C1BC559-12E8-483F-BAED-227E29E78282}" type="sibTrans" cxnId="{2E09F39F-6511-47C4-9CDE-8A35603C4360}">
      <dgm:prSet/>
      <dgm:spPr/>
      <dgm:t>
        <a:bodyPr/>
        <a:lstStyle/>
        <a:p>
          <a:endParaRPr lang="en-US" sz="1800"/>
        </a:p>
      </dgm:t>
    </dgm:pt>
    <dgm:pt modelId="{EBFFFBD1-B4B7-4475-939A-A35645311BE5}">
      <dgm:prSet phldrT="[Text]" phldr="1"/>
      <dgm:spPr/>
      <dgm:t>
        <a:bodyPr/>
        <a:lstStyle/>
        <a:p>
          <a:endParaRPr lang="en-US" sz="1800"/>
        </a:p>
      </dgm:t>
    </dgm:pt>
    <dgm:pt modelId="{F7DCA04C-9BBB-496F-9AC8-226DFCFDB425}" type="parTrans" cxnId="{6A65F2B4-C8CE-4767-B194-BAA99C8BFD45}">
      <dgm:prSet/>
      <dgm:spPr/>
      <dgm:t>
        <a:bodyPr/>
        <a:lstStyle/>
        <a:p>
          <a:endParaRPr lang="en-US" sz="1800"/>
        </a:p>
      </dgm:t>
    </dgm:pt>
    <dgm:pt modelId="{353BCB4C-E635-49A1-9E8D-B243D8EE7CD1}" type="sibTrans" cxnId="{6A65F2B4-C8CE-4767-B194-BAA99C8BFD45}">
      <dgm:prSet/>
      <dgm:spPr/>
      <dgm:t>
        <a:bodyPr/>
        <a:lstStyle/>
        <a:p>
          <a:endParaRPr lang="en-US" sz="1800"/>
        </a:p>
      </dgm:t>
    </dgm:pt>
    <dgm:pt modelId="{097608D2-17CB-497C-B529-8668BD422F9D}">
      <dgm:prSet phldrT="[Text]" phldr="1"/>
      <dgm:spPr/>
      <dgm:t>
        <a:bodyPr/>
        <a:lstStyle/>
        <a:p>
          <a:endParaRPr lang="en-US" sz="1800"/>
        </a:p>
      </dgm:t>
    </dgm:pt>
    <dgm:pt modelId="{D896E114-AD6E-4705-B3B6-02A7A080EE76}" type="parTrans" cxnId="{F94CA022-57F0-4471-A2E7-EE1FF5A11812}">
      <dgm:prSet/>
      <dgm:spPr/>
      <dgm:t>
        <a:bodyPr/>
        <a:lstStyle/>
        <a:p>
          <a:endParaRPr lang="en-US" sz="1800"/>
        </a:p>
      </dgm:t>
    </dgm:pt>
    <dgm:pt modelId="{DFFEAEE3-B144-4259-8F54-1A1B9540BF9F}" type="sibTrans" cxnId="{F94CA022-57F0-4471-A2E7-EE1FF5A11812}">
      <dgm:prSet/>
      <dgm:spPr/>
      <dgm:t>
        <a:bodyPr/>
        <a:lstStyle/>
        <a:p>
          <a:endParaRPr lang="en-US" sz="1800"/>
        </a:p>
      </dgm:t>
    </dgm:pt>
    <dgm:pt modelId="{5692F2E6-2024-43C4-A597-7684F0820E09}">
      <dgm:prSet custT="1"/>
      <dgm:spPr/>
      <dgm:t>
        <a:bodyPr/>
        <a:lstStyle/>
        <a:p>
          <a:r>
            <a:rPr lang="en-US" sz="1800">
              <a:latin typeface="Century Gothic" pitchFamily="34" charset="0"/>
            </a:rPr>
            <a:t>Melaksanakan tugas dg cermat &amp; disiplin</a:t>
          </a:r>
          <a:endParaRPr lang="en-US" sz="1800" dirty="0">
            <a:latin typeface="Century Gothic" pitchFamily="34" charset="0"/>
          </a:endParaRPr>
        </a:p>
      </dgm:t>
    </dgm:pt>
    <dgm:pt modelId="{7EDDAAF7-0091-4E28-8CE8-3632BCE4B7D6}" type="parTrans" cxnId="{53C1E15E-6C85-44E2-838B-8691A71B7E3F}">
      <dgm:prSet/>
      <dgm:spPr/>
      <dgm:t>
        <a:bodyPr/>
        <a:lstStyle/>
        <a:p>
          <a:endParaRPr lang="en-US" sz="1800"/>
        </a:p>
      </dgm:t>
    </dgm:pt>
    <dgm:pt modelId="{92933899-AD3C-40FA-8F5C-904D23A54406}" type="sibTrans" cxnId="{53C1E15E-6C85-44E2-838B-8691A71B7E3F}">
      <dgm:prSet/>
      <dgm:spPr/>
      <dgm:t>
        <a:bodyPr/>
        <a:lstStyle/>
        <a:p>
          <a:endParaRPr lang="en-US" sz="1800"/>
        </a:p>
      </dgm:t>
    </dgm:pt>
    <dgm:pt modelId="{E0DE074D-2B59-4DAE-939C-CBC52DAF51A6}">
      <dgm:prSet custT="1"/>
      <dgm:spPr/>
      <dgm:t>
        <a:bodyPr/>
        <a:lstStyle/>
        <a:p>
          <a:r>
            <a:rPr lang="en-US" sz="1800" dirty="0" err="1">
              <a:latin typeface="Century Gothic" pitchFamily="34" charset="0"/>
            </a:rPr>
            <a:t>Melayani</a:t>
          </a:r>
          <a:r>
            <a:rPr lang="en-US" sz="1800" dirty="0">
              <a:latin typeface="Century Gothic" pitchFamily="34" charset="0"/>
            </a:rPr>
            <a:t> dg </a:t>
          </a:r>
          <a:r>
            <a:rPr lang="en-US" sz="1800" dirty="0" err="1">
              <a:latin typeface="Century Gothic" pitchFamily="34" charset="0"/>
            </a:rPr>
            <a:t>sikap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hormat,sopan</a:t>
          </a:r>
          <a:r>
            <a:rPr lang="en-US" sz="1800" dirty="0">
              <a:latin typeface="Century Gothic" pitchFamily="34" charset="0"/>
            </a:rPr>
            <a:t>, &amp; </a:t>
          </a:r>
          <a:r>
            <a:rPr lang="en-US" sz="1800" dirty="0" err="1">
              <a:latin typeface="Century Gothic" pitchFamily="34" charset="0"/>
            </a:rPr>
            <a:t>tanpa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tekanan</a:t>
          </a:r>
          <a:endParaRPr lang="en-US" sz="1800" dirty="0">
            <a:latin typeface="Century Gothic" pitchFamily="34" charset="0"/>
          </a:endParaRPr>
        </a:p>
      </dgm:t>
    </dgm:pt>
    <dgm:pt modelId="{73D9D24F-6462-4032-A611-B290D3BD3462}" type="parTrans" cxnId="{6075BBFD-37D2-4772-A8E2-F82298EAB3E4}">
      <dgm:prSet/>
      <dgm:spPr/>
      <dgm:t>
        <a:bodyPr/>
        <a:lstStyle/>
        <a:p>
          <a:endParaRPr lang="en-US" sz="1800"/>
        </a:p>
      </dgm:t>
    </dgm:pt>
    <dgm:pt modelId="{C0A21295-E443-4C44-B481-A6538ADE9325}" type="sibTrans" cxnId="{6075BBFD-37D2-4772-A8E2-F82298EAB3E4}">
      <dgm:prSet/>
      <dgm:spPr/>
      <dgm:t>
        <a:bodyPr/>
        <a:lstStyle/>
        <a:p>
          <a:endParaRPr lang="en-US" sz="1800"/>
        </a:p>
      </dgm:t>
    </dgm:pt>
    <dgm:pt modelId="{94FFA3B5-B354-4236-A3A3-B8E7BC848BF2}">
      <dgm:prSet custT="1"/>
      <dgm:spPr/>
      <dgm:t>
        <a:bodyPr/>
        <a:lstStyle/>
        <a:p>
          <a:r>
            <a:rPr lang="en-US" sz="1800">
              <a:latin typeface="Century Gothic" pitchFamily="34" charset="0"/>
            </a:rPr>
            <a:t>Melaksanakan tugas sesuai  peraturan Perundang-Undangan</a:t>
          </a:r>
          <a:endParaRPr lang="en-US" sz="1800" dirty="0">
            <a:latin typeface="Century Gothic" pitchFamily="34" charset="0"/>
          </a:endParaRPr>
        </a:p>
      </dgm:t>
    </dgm:pt>
    <dgm:pt modelId="{7794BB22-E914-4842-9B7C-6C347D679024}" type="parTrans" cxnId="{EA54690F-B18F-47DD-9196-85D9BD7A5816}">
      <dgm:prSet/>
      <dgm:spPr/>
      <dgm:t>
        <a:bodyPr/>
        <a:lstStyle/>
        <a:p>
          <a:endParaRPr lang="en-US" sz="1800"/>
        </a:p>
      </dgm:t>
    </dgm:pt>
    <dgm:pt modelId="{031CCF24-20A0-41FD-AEB5-7C6DC5238168}" type="sibTrans" cxnId="{EA54690F-B18F-47DD-9196-85D9BD7A5816}">
      <dgm:prSet/>
      <dgm:spPr/>
      <dgm:t>
        <a:bodyPr/>
        <a:lstStyle/>
        <a:p>
          <a:endParaRPr lang="en-US" sz="1800"/>
        </a:p>
      </dgm:t>
    </dgm:pt>
    <dgm:pt modelId="{2FC4F289-82E3-4150-867C-D19F3494BC03}">
      <dgm:prSet custT="1"/>
      <dgm:spPr/>
      <dgm:t>
        <a:bodyPr/>
        <a:lstStyle/>
        <a:p>
          <a:r>
            <a:rPr lang="en-US" sz="1800" dirty="0" err="1">
              <a:latin typeface="Century Gothic" pitchFamily="34" charset="0"/>
            </a:rPr>
            <a:t>Melaksanakan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tugas</a:t>
          </a:r>
          <a:r>
            <a:rPr lang="en-US" sz="1800" dirty="0">
              <a:latin typeface="Century Gothic" pitchFamily="34" charset="0"/>
            </a:rPr>
            <a:t>  </a:t>
          </a:r>
          <a:r>
            <a:rPr lang="en-US" sz="1800" dirty="0" err="1">
              <a:latin typeface="Century Gothic" pitchFamily="34" charset="0"/>
            </a:rPr>
            <a:t>sesuai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perintah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atasan</a:t>
          </a:r>
          <a:r>
            <a:rPr lang="en-US" sz="1800" dirty="0">
              <a:latin typeface="Century Gothic" pitchFamily="34" charset="0"/>
            </a:rPr>
            <a:t> / </a:t>
          </a:r>
          <a:r>
            <a:rPr lang="en-US" sz="1800" dirty="0" err="1">
              <a:latin typeface="Century Gothic" pitchFamily="34" charset="0"/>
            </a:rPr>
            <a:t>pejabat</a:t>
          </a:r>
          <a:r>
            <a:rPr lang="en-US" sz="1800" dirty="0">
              <a:latin typeface="Century Gothic" pitchFamily="34" charset="0"/>
            </a:rPr>
            <a:t> yang </a:t>
          </a:r>
          <a:r>
            <a:rPr lang="en-US" sz="1800" dirty="0" err="1">
              <a:latin typeface="Century Gothic" pitchFamily="34" charset="0"/>
            </a:rPr>
            <a:t>bersangkutan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sejauh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tidak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bertentangan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dengan</a:t>
          </a:r>
          <a:r>
            <a:rPr lang="en-US" sz="1800" dirty="0">
              <a:latin typeface="Century Gothic" pitchFamily="34" charset="0"/>
            </a:rPr>
            <a:t>  </a:t>
          </a:r>
          <a:r>
            <a:rPr lang="en-US" sz="1800" dirty="0" err="1">
              <a:latin typeface="Century Gothic" pitchFamily="34" charset="0"/>
            </a:rPr>
            <a:t>Perundang-Undangan</a:t>
          </a:r>
          <a:r>
            <a:rPr lang="en-US" sz="1800" dirty="0">
              <a:latin typeface="Century Gothic" pitchFamily="34" charset="0"/>
            </a:rPr>
            <a:t> &amp; </a:t>
          </a:r>
          <a:r>
            <a:rPr lang="en-US" sz="1800" dirty="0" err="1">
              <a:latin typeface="Century Gothic" pitchFamily="34" charset="0"/>
            </a:rPr>
            <a:t>Etika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Pemerintahan</a:t>
          </a:r>
          <a:endParaRPr lang="en-US" sz="1800" dirty="0">
            <a:latin typeface="Century Gothic" pitchFamily="34" charset="0"/>
          </a:endParaRPr>
        </a:p>
      </dgm:t>
    </dgm:pt>
    <dgm:pt modelId="{23D99285-7B6A-4E00-B9ED-85CB1C222E9B}" type="parTrans" cxnId="{63DDC029-E0A4-4DF8-91AD-7669B9191139}">
      <dgm:prSet/>
      <dgm:spPr/>
      <dgm:t>
        <a:bodyPr/>
        <a:lstStyle/>
        <a:p>
          <a:endParaRPr lang="en-US" sz="1800"/>
        </a:p>
      </dgm:t>
    </dgm:pt>
    <dgm:pt modelId="{E717DB7A-B579-4355-A134-5923383BFE81}" type="sibTrans" cxnId="{63DDC029-E0A4-4DF8-91AD-7669B9191139}">
      <dgm:prSet/>
      <dgm:spPr/>
      <dgm:t>
        <a:bodyPr/>
        <a:lstStyle/>
        <a:p>
          <a:endParaRPr lang="en-US" sz="1800"/>
        </a:p>
      </dgm:t>
    </dgm:pt>
    <dgm:pt modelId="{FF7E8F21-F8D3-4E84-A506-CA2DC27A46F7}">
      <dgm:prSet custT="1"/>
      <dgm:spPr/>
      <dgm:t>
        <a:bodyPr/>
        <a:lstStyle/>
        <a:p>
          <a:r>
            <a:rPr lang="en-US" sz="1800">
              <a:latin typeface="Century Gothic" pitchFamily="34" charset="0"/>
            </a:rPr>
            <a:t>Menjaga kerahasiaan yg menyangkut kebijakan negara</a:t>
          </a:r>
          <a:endParaRPr lang="en-US" sz="1800" dirty="0">
            <a:latin typeface="Century Gothic" pitchFamily="34" charset="0"/>
          </a:endParaRPr>
        </a:p>
      </dgm:t>
    </dgm:pt>
    <dgm:pt modelId="{A40C94F1-59DD-4F53-8317-8DE517FB8725}" type="parTrans" cxnId="{67432299-744D-4127-A437-C25E892C348A}">
      <dgm:prSet/>
      <dgm:spPr/>
      <dgm:t>
        <a:bodyPr/>
        <a:lstStyle/>
        <a:p>
          <a:endParaRPr lang="en-US" sz="1800"/>
        </a:p>
      </dgm:t>
    </dgm:pt>
    <dgm:pt modelId="{24589D53-780D-4A50-8210-19EEBE95341E}" type="sibTrans" cxnId="{67432299-744D-4127-A437-C25E892C348A}">
      <dgm:prSet/>
      <dgm:spPr/>
      <dgm:t>
        <a:bodyPr/>
        <a:lstStyle/>
        <a:p>
          <a:endParaRPr lang="en-US" sz="1800"/>
        </a:p>
      </dgm:t>
    </dgm:pt>
    <dgm:pt modelId="{E0B3613A-C20C-491F-8038-D429AC26320F}">
      <dgm:prSet custT="1"/>
      <dgm:spPr/>
      <dgm:t>
        <a:bodyPr/>
        <a:lstStyle/>
        <a:p>
          <a:r>
            <a:rPr lang="en-US" sz="1800">
              <a:latin typeface="Century Gothic" pitchFamily="34" charset="0"/>
            </a:rPr>
            <a:t>Menggunakan kekayaan &amp; barang milik negara secara bertanggungjawab, efektif &amp; efisien</a:t>
          </a:r>
          <a:endParaRPr lang="en-US" sz="1800" dirty="0">
            <a:latin typeface="Century Gothic" pitchFamily="34" charset="0"/>
          </a:endParaRPr>
        </a:p>
      </dgm:t>
    </dgm:pt>
    <dgm:pt modelId="{2DF7DE50-AADF-469E-B3AB-9205BC81A35A}" type="parTrans" cxnId="{4468FF92-754C-43F8-8FC5-EC4732FC31AF}">
      <dgm:prSet/>
      <dgm:spPr/>
      <dgm:t>
        <a:bodyPr/>
        <a:lstStyle/>
        <a:p>
          <a:endParaRPr lang="en-US" sz="1800"/>
        </a:p>
      </dgm:t>
    </dgm:pt>
    <dgm:pt modelId="{46E224D0-4D1C-4F8D-8836-07853E0CDD51}" type="sibTrans" cxnId="{4468FF92-754C-43F8-8FC5-EC4732FC31AF}">
      <dgm:prSet/>
      <dgm:spPr/>
      <dgm:t>
        <a:bodyPr/>
        <a:lstStyle/>
        <a:p>
          <a:endParaRPr lang="en-US" sz="1800"/>
        </a:p>
      </dgm:t>
    </dgm:pt>
    <dgm:pt modelId="{EF739E14-CFA0-4757-B361-35A34CFC6ED4}" type="pres">
      <dgm:prSet presAssocID="{BCA7E25C-BECB-4E6D-B943-03BB0FE2437C}" presName="Name0" presStyleCnt="0">
        <dgm:presLayoutVars>
          <dgm:chMax val="7"/>
          <dgm:chPref val="7"/>
          <dgm:dir/>
        </dgm:presLayoutVars>
      </dgm:prSet>
      <dgm:spPr/>
    </dgm:pt>
    <dgm:pt modelId="{8B8466CC-16B4-48CC-A0F0-0266A02526A8}" type="pres">
      <dgm:prSet presAssocID="{BCA7E25C-BECB-4E6D-B943-03BB0FE2437C}" presName="Name1" presStyleCnt="0"/>
      <dgm:spPr/>
    </dgm:pt>
    <dgm:pt modelId="{A4810669-D0E4-418F-B195-28AA636665DC}" type="pres">
      <dgm:prSet presAssocID="{BCA7E25C-BECB-4E6D-B943-03BB0FE2437C}" presName="cycle" presStyleCnt="0"/>
      <dgm:spPr/>
    </dgm:pt>
    <dgm:pt modelId="{13C07A1D-E4B5-4B04-AF72-1819A106F9CA}" type="pres">
      <dgm:prSet presAssocID="{BCA7E25C-BECB-4E6D-B943-03BB0FE2437C}" presName="srcNode" presStyleLbl="node1" presStyleIdx="0" presStyleCnt="7"/>
      <dgm:spPr/>
    </dgm:pt>
    <dgm:pt modelId="{8AC73977-94DA-4061-876F-D6182D8AE159}" type="pres">
      <dgm:prSet presAssocID="{BCA7E25C-BECB-4E6D-B943-03BB0FE2437C}" presName="conn" presStyleLbl="parChTrans1D2" presStyleIdx="0" presStyleCnt="1"/>
      <dgm:spPr/>
    </dgm:pt>
    <dgm:pt modelId="{4947D689-D0C3-4DCD-B849-1E91CB8ED917}" type="pres">
      <dgm:prSet presAssocID="{BCA7E25C-BECB-4E6D-B943-03BB0FE2437C}" presName="extraNode" presStyleLbl="node1" presStyleIdx="0" presStyleCnt="7"/>
      <dgm:spPr/>
    </dgm:pt>
    <dgm:pt modelId="{3EEEF335-A2D4-426C-AE42-545EA47DFD58}" type="pres">
      <dgm:prSet presAssocID="{BCA7E25C-BECB-4E6D-B943-03BB0FE2437C}" presName="dstNode" presStyleLbl="node1" presStyleIdx="0" presStyleCnt="7"/>
      <dgm:spPr/>
    </dgm:pt>
    <dgm:pt modelId="{69858893-7702-4479-8F3F-ADAB738D05F9}" type="pres">
      <dgm:prSet presAssocID="{DDD1A664-F75D-4032-9523-9D097111EE47}" presName="text_1" presStyleLbl="node1" presStyleIdx="0" presStyleCnt="7">
        <dgm:presLayoutVars>
          <dgm:bulletEnabled val="1"/>
        </dgm:presLayoutVars>
      </dgm:prSet>
      <dgm:spPr/>
    </dgm:pt>
    <dgm:pt modelId="{3DEF1E23-CC26-49C3-9638-CC699E7122FD}" type="pres">
      <dgm:prSet presAssocID="{DDD1A664-F75D-4032-9523-9D097111EE47}" presName="accent_1" presStyleCnt="0"/>
      <dgm:spPr/>
    </dgm:pt>
    <dgm:pt modelId="{39A62B43-0388-43BE-8E31-29E77E617E1C}" type="pres">
      <dgm:prSet presAssocID="{DDD1A664-F75D-4032-9523-9D097111EE47}" presName="accentRepeatNode" presStyleLbl="solidFgAcc1" presStyleIdx="0" presStyleCnt="7"/>
      <dgm:spPr/>
    </dgm:pt>
    <dgm:pt modelId="{F7533173-963F-408D-A54C-EE76B7779498}" type="pres">
      <dgm:prSet presAssocID="{5692F2E6-2024-43C4-A597-7684F0820E09}" presName="text_2" presStyleLbl="node1" presStyleIdx="1" presStyleCnt="7">
        <dgm:presLayoutVars>
          <dgm:bulletEnabled val="1"/>
        </dgm:presLayoutVars>
      </dgm:prSet>
      <dgm:spPr/>
    </dgm:pt>
    <dgm:pt modelId="{E4914C74-5D63-4DCF-99A8-F7E3C25260CC}" type="pres">
      <dgm:prSet presAssocID="{5692F2E6-2024-43C4-A597-7684F0820E09}" presName="accent_2" presStyleCnt="0"/>
      <dgm:spPr/>
    </dgm:pt>
    <dgm:pt modelId="{90BE3CD3-12EA-4AB3-8CE3-818E2025B833}" type="pres">
      <dgm:prSet presAssocID="{5692F2E6-2024-43C4-A597-7684F0820E09}" presName="accentRepeatNode" presStyleLbl="solidFgAcc1" presStyleIdx="1" presStyleCnt="7"/>
      <dgm:spPr/>
    </dgm:pt>
    <dgm:pt modelId="{0E34FDF9-0C0B-4E4A-8B48-6CBBEAB562B4}" type="pres">
      <dgm:prSet presAssocID="{E0DE074D-2B59-4DAE-939C-CBC52DAF51A6}" presName="text_3" presStyleLbl="node1" presStyleIdx="2" presStyleCnt="7">
        <dgm:presLayoutVars>
          <dgm:bulletEnabled val="1"/>
        </dgm:presLayoutVars>
      </dgm:prSet>
      <dgm:spPr/>
    </dgm:pt>
    <dgm:pt modelId="{8FA8E8AD-FE29-4D69-B48D-2A027C3DBF73}" type="pres">
      <dgm:prSet presAssocID="{E0DE074D-2B59-4DAE-939C-CBC52DAF51A6}" presName="accent_3" presStyleCnt="0"/>
      <dgm:spPr/>
    </dgm:pt>
    <dgm:pt modelId="{F4FB5AF2-19A4-4860-B672-9B9F06516ACF}" type="pres">
      <dgm:prSet presAssocID="{E0DE074D-2B59-4DAE-939C-CBC52DAF51A6}" presName="accentRepeatNode" presStyleLbl="solidFgAcc1" presStyleIdx="2" presStyleCnt="7"/>
      <dgm:spPr/>
    </dgm:pt>
    <dgm:pt modelId="{9BB859B3-DF86-4536-9FD8-3EC6CFEDB283}" type="pres">
      <dgm:prSet presAssocID="{94FFA3B5-B354-4236-A3A3-B8E7BC848BF2}" presName="text_4" presStyleLbl="node1" presStyleIdx="3" presStyleCnt="7">
        <dgm:presLayoutVars>
          <dgm:bulletEnabled val="1"/>
        </dgm:presLayoutVars>
      </dgm:prSet>
      <dgm:spPr/>
    </dgm:pt>
    <dgm:pt modelId="{EED1EA0C-1474-4847-94BE-944EFB950F8D}" type="pres">
      <dgm:prSet presAssocID="{94FFA3B5-B354-4236-A3A3-B8E7BC848BF2}" presName="accent_4" presStyleCnt="0"/>
      <dgm:spPr/>
    </dgm:pt>
    <dgm:pt modelId="{36530EC2-B443-4293-B63B-83918654AAAD}" type="pres">
      <dgm:prSet presAssocID="{94FFA3B5-B354-4236-A3A3-B8E7BC848BF2}" presName="accentRepeatNode" presStyleLbl="solidFgAcc1" presStyleIdx="3" presStyleCnt="7"/>
      <dgm:spPr/>
    </dgm:pt>
    <dgm:pt modelId="{52712F28-1000-4347-9A46-6DCCED497B5D}" type="pres">
      <dgm:prSet presAssocID="{2FC4F289-82E3-4150-867C-D19F3494BC03}" presName="text_5" presStyleLbl="node1" presStyleIdx="4" presStyleCnt="7" custScaleY="147495">
        <dgm:presLayoutVars>
          <dgm:bulletEnabled val="1"/>
        </dgm:presLayoutVars>
      </dgm:prSet>
      <dgm:spPr/>
    </dgm:pt>
    <dgm:pt modelId="{A9805620-9849-4FB9-A097-8C7BC196A9E1}" type="pres">
      <dgm:prSet presAssocID="{2FC4F289-82E3-4150-867C-D19F3494BC03}" presName="accent_5" presStyleCnt="0"/>
      <dgm:spPr/>
    </dgm:pt>
    <dgm:pt modelId="{A169A7BD-324D-479A-BD1A-006624353CF6}" type="pres">
      <dgm:prSet presAssocID="{2FC4F289-82E3-4150-867C-D19F3494BC03}" presName="accentRepeatNode" presStyleLbl="solidFgAcc1" presStyleIdx="4" presStyleCnt="7"/>
      <dgm:spPr/>
    </dgm:pt>
    <dgm:pt modelId="{134E355B-5B65-4ED0-9DE3-5DF971D8EC49}" type="pres">
      <dgm:prSet presAssocID="{FF7E8F21-F8D3-4E84-A506-CA2DC27A46F7}" presName="text_6" presStyleLbl="node1" presStyleIdx="5" presStyleCnt="7">
        <dgm:presLayoutVars>
          <dgm:bulletEnabled val="1"/>
        </dgm:presLayoutVars>
      </dgm:prSet>
      <dgm:spPr/>
    </dgm:pt>
    <dgm:pt modelId="{E7A5D9FD-27E5-44C4-B472-0FDE6B9EF2D7}" type="pres">
      <dgm:prSet presAssocID="{FF7E8F21-F8D3-4E84-A506-CA2DC27A46F7}" presName="accent_6" presStyleCnt="0"/>
      <dgm:spPr/>
    </dgm:pt>
    <dgm:pt modelId="{0615A63A-EC8E-405B-A524-B330C2A0DA65}" type="pres">
      <dgm:prSet presAssocID="{FF7E8F21-F8D3-4E84-A506-CA2DC27A46F7}" presName="accentRepeatNode" presStyleLbl="solidFgAcc1" presStyleIdx="5" presStyleCnt="7"/>
      <dgm:spPr/>
    </dgm:pt>
    <dgm:pt modelId="{E6E0E364-3897-4580-AFB2-724C36B6DA1B}" type="pres">
      <dgm:prSet presAssocID="{E0B3613A-C20C-491F-8038-D429AC26320F}" presName="text_7" presStyleLbl="node1" presStyleIdx="6" presStyleCnt="7">
        <dgm:presLayoutVars>
          <dgm:bulletEnabled val="1"/>
        </dgm:presLayoutVars>
      </dgm:prSet>
      <dgm:spPr/>
    </dgm:pt>
    <dgm:pt modelId="{DD56D424-108A-410A-8183-6EBB1844448D}" type="pres">
      <dgm:prSet presAssocID="{E0B3613A-C20C-491F-8038-D429AC26320F}" presName="accent_7" presStyleCnt="0"/>
      <dgm:spPr/>
    </dgm:pt>
    <dgm:pt modelId="{9099D721-DAEB-478C-A433-7895E1E20D32}" type="pres">
      <dgm:prSet presAssocID="{E0B3613A-C20C-491F-8038-D429AC26320F}" presName="accentRepeatNode" presStyleLbl="solidFgAcc1" presStyleIdx="6" presStyleCnt="7"/>
      <dgm:spPr/>
    </dgm:pt>
  </dgm:ptLst>
  <dgm:cxnLst>
    <dgm:cxn modelId="{91D71F05-17ED-4BA0-9C1A-CBB8FFD05F8D}" type="presOf" srcId="{5692F2E6-2024-43C4-A597-7684F0820E09}" destId="{F7533173-963F-408D-A54C-EE76B7779498}" srcOrd="0" destOrd="0" presId="urn:microsoft.com/office/officeart/2008/layout/VerticalCurvedList"/>
    <dgm:cxn modelId="{EA54690F-B18F-47DD-9196-85D9BD7A5816}" srcId="{BCA7E25C-BECB-4E6D-B943-03BB0FE2437C}" destId="{94FFA3B5-B354-4236-A3A3-B8E7BC848BF2}" srcOrd="3" destOrd="0" parTransId="{7794BB22-E914-4842-9B7C-6C347D679024}" sibTransId="{031CCF24-20A0-41FD-AEB5-7C6DC5238168}"/>
    <dgm:cxn modelId="{F94CA022-57F0-4471-A2E7-EE1FF5A11812}" srcId="{BCA7E25C-BECB-4E6D-B943-03BB0FE2437C}" destId="{097608D2-17CB-497C-B529-8668BD422F9D}" srcOrd="8" destOrd="0" parTransId="{D896E114-AD6E-4705-B3B6-02A7A080EE76}" sibTransId="{DFFEAEE3-B144-4259-8F54-1A1B9540BF9F}"/>
    <dgm:cxn modelId="{63DDC029-E0A4-4DF8-91AD-7669B9191139}" srcId="{BCA7E25C-BECB-4E6D-B943-03BB0FE2437C}" destId="{2FC4F289-82E3-4150-867C-D19F3494BC03}" srcOrd="4" destOrd="0" parTransId="{23D99285-7B6A-4E00-B9ED-85CB1C222E9B}" sibTransId="{E717DB7A-B579-4355-A134-5923383BFE81}"/>
    <dgm:cxn modelId="{95AF0737-B09C-4BAA-9DD8-3BEFE86FB43C}" type="presOf" srcId="{E0B3613A-C20C-491F-8038-D429AC26320F}" destId="{E6E0E364-3897-4580-AFB2-724C36B6DA1B}" srcOrd="0" destOrd="0" presId="urn:microsoft.com/office/officeart/2008/layout/VerticalCurvedList"/>
    <dgm:cxn modelId="{53C1E15E-6C85-44E2-838B-8691A71B7E3F}" srcId="{BCA7E25C-BECB-4E6D-B943-03BB0FE2437C}" destId="{5692F2E6-2024-43C4-A597-7684F0820E09}" srcOrd="1" destOrd="0" parTransId="{7EDDAAF7-0091-4E28-8CE8-3632BCE4B7D6}" sibTransId="{92933899-AD3C-40FA-8F5C-904D23A54406}"/>
    <dgm:cxn modelId="{926FA258-C854-4E14-97B8-362A3F3D0194}" type="presOf" srcId="{BCA7E25C-BECB-4E6D-B943-03BB0FE2437C}" destId="{EF739E14-CFA0-4757-B361-35A34CFC6ED4}" srcOrd="0" destOrd="0" presId="urn:microsoft.com/office/officeart/2008/layout/VerticalCurvedList"/>
    <dgm:cxn modelId="{638B0279-A0FD-46CA-AE23-807A3DEC92D0}" type="presOf" srcId="{DDD1A664-F75D-4032-9523-9D097111EE47}" destId="{69858893-7702-4479-8F3F-ADAB738D05F9}" srcOrd="0" destOrd="0" presId="urn:microsoft.com/office/officeart/2008/layout/VerticalCurvedList"/>
    <dgm:cxn modelId="{EB181284-870C-4E1D-8BB8-509FD29529DA}" type="presOf" srcId="{94FFA3B5-B354-4236-A3A3-B8E7BC848BF2}" destId="{9BB859B3-DF86-4536-9FD8-3EC6CFEDB283}" srcOrd="0" destOrd="0" presId="urn:microsoft.com/office/officeart/2008/layout/VerticalCurvedList"/>
    <dgm:cxn modelId="{8F59668F-B1E5-4FE8-9F25-0F9EF4E3E914}" type="presOf" srcId="{1C1BC559-12E8-483F-BAED-227E29E78282}" destId="{8AC73977-94DA-4061-876F-D6182D8AE159}" srcOrd="0" destOrd="0" presId="urn:microsoft.com/office/officeart/2008/layout/VerticalCurvedList"/>
    <dgm:cxn modelId="{4468FF92-754C-43F8-8FC5-EC4732FC31AF}" srcId="{BCA7E25C-BECB-4E6D-B943-03BB0FE2437C}" destId="{E0B3613A-C20C-491F-8038-D429AC26320F}" srcOrd="6" destOrd="0" parTransId="{2DF7DE50-AADF-469E-B3AB-9205BC81A35A}" sibTransId="{46E224D0-4D1C-4F8D-8836-07853E0CDD51}"/>
    <dgm:cxn modelId="{67432299-744D-4127-A437-C25E892C348A}" srcId="{BCA7E25C-BECB-4E6D-B943-03BB0FE2437C}" destId="{FF7E8F21-F8D3-4E84-A506-CA2DC27A46F7}" srcOrd="5" destOrd="0" parTransId="{A40C94F1-59DD-4F53-8317-8DE517FB8725}" sibTransId="{24589D53-780D-4A50-8210-19EEBE95341E}"/>
    <dgm:cxn modelId="{2E09F39F-6511-47C4-9CDE-8A35603C4360}" srcId="{BCA7E25C-BECB-4E6D-B943-03BB0FE2437C}" destId="{DDD1A664-F75D-4032-9523-9D097111EE47}" srcOrd="0" destOrd="0" parTransId="{A1EFDBDF-1515-4195-B3C8-D6C19906A9B6}" sibTransId="{1C1BC559-12E8-483F-BAED-227E29E78282}"/>
    <dgm:cxn modelId="{922A72A5-9BD5-484A-844A-13628E8C45AC}" type="presOf" srcId="{2FC4F289-82E3-4150-867C-D19F3494BC03}" destId="{52712F28-1000-4347-9A46-6DCCED497B5D}" srcOrd="0" destOrd="0" presId="urn:microsoft.com/office/officeart/2008/layout/VerticalCurvedList"/>
    <dgm:cxn modelId="{6A65F2B4-C8CE-4767-B194-BAA99C8BFD45}" srcId="{BCA7E25C-BECB-4E6D-B943-03BB0FE2437C}" destId="{EBFFFBD1-B4B7-4475-939A-A35645311BE5}" srcOrd="7" destOrd="0" parTransId="{F7DCA04C-9BBB-496F-9AC8-226DFCFDB425}" sibTransId="{353BCB4C-E635-49A1-9E8D-B243D8EE7CD1}"/>
    <dgm:cxn modelId="{E0E181D5-2EE8-4290-A8E7-54FE7F124D4B}" type="presOf" srcId="{E0DE074D-2B59-4DAE-939C-CBC52DAF51A6}" destId="{0E34FDF9-0C0B-4E4A-8B48-6CBBEAB562B4}" srcOrd="0" destOrd="0" presId="urn:microsoft.com/office/officeart/2008/layout/VerticalCurvedList"/>
    <dgm:cxn modelId="{8B489DD7-2CCA-46BC-B26D-77FDC34DF8FF}" type="presOf" srcId="{FF7E8F21-F8D3-4E84-A506-CA2DC27A46F7}" destId="{134E355B-5B65-4ED0-9DE3-5DF971D8EC49}" srcOrd="0" destOrd="0" presId="urn:microsoft.com/office/officeart/2008/layout/VerticalCurvedList"/>
    <dgm:cxn modelId="{6075BBFD-37D2-4772-A8E2-F82298EAB3E4}" srcId="{BCA7E25C-BECB-4E6D-B943-03BB0FE2437C}" destId="{E0DE074D-2B59-4DAE-939C-CBC52DAF51A6}" srcOrd="2" destOrd="0" parTransId="{73D9D24F-6462-4032-A611-B290D3BD3462}" sibTransId="{C0A21295-E443-4C44-B481-A6538ADE9325}"/>
    <dgm:cxn modelId="{1B908FEA-DF67-4F49-8CB5-FC03A50D6571}" type="presParOf" srcId="{EF739E14-CFA0-4757-B361-35A34CFC6ED4}" destId="{8B8466CC-16B4-48CC-A0F0-0266A02526A8}" srcOrd="0" destOrd="0" presId="urn:microsoft.com/office/officeart/2008/layout/VerticalCurvedList"/>
    <dgm:cxn modelId="{14BA8FA1-ED5F-4710-B506-5A99FB267B6B}" type="presParOf" srcId="{8B8466CC-16B4-48CC-A0F0-0266A02526A8}" destId="{A4810669-D0E4-418F-B195-28AA636665DC}" srcOrd="0" destOrd="0" presId="urn:microsoft.com/office/officeart/2008/layout/VerticalCurvedList"/>
    <dgm:cxn modelId="{F0376FB5-931D-45FC-8C93-B5BA8A24161D}" type="presParOf" srcId="{A4810669-D0E4-418F-B195-28AA636665DC}" destId="{13C07A1D-E4B5-4B04-AF72-1819A106F9CA}" srcOrd="0" destOrd="0" presId="urn:microsoft.com/office/officeart/2008/layout/VerticalCurvedList"/>
    <dgm:cxn modelId="{EEA779B7-BA32-4F8D-99D0-03275FCE7C66}" type="presParOf" srcId="{A4810669-D0E4-418F-B195-28AA636665DC}" destId="{8AC73977-94DA-4061-876F-D6182D8AE159}" srcOrd="1" destOrd="0" presId="urn:microsoft.com/office/officeart/2008/layout/VerticalCurvedList"/>
    <dgm:cxn modelId="{99E2F690-C6DE-4660-8F3C-0D0328CB7AF6}" type="presParOf" srcId="{A4810669-D0E4-418F-B195-28AA636665DC}" destId="{4947D689-D0C3-4DCD-B849-1E91CB8ED917}" srcOrd="2" destOrd="0" presId="urn:microsoft.com/office/officeart/2008/layout/VerticalCurvedList"/>
    <dgm:cxn modelId="{E6111C0C-3813-42ED-8F1B-75E7C5334437}" type="presParOf" srcId="{A4810669-D0E4-418F-B195-28AA636665DC}" destId="{3EEEF335-A2D4-426C-AE42-545EA47DFD58}" srcOrd="3" destOrd="0" presId="urn:microsoft.com/office/officeart/2008/layout/VerticalCurvedList"/>
    <dgm:cxn modelId="{686FC9C2-5AAA-4E06-A11D-DFACCAF3B9F2}" type="presParOf" srcId="{8B8466CC-16B4-48CC-A0F0-0266A02526A8}" destId="{69858893-7702-4479-8F3F-ADAB738D05F9}" srcOrd="1" destOrd="0" presId="urn:microsoft.com/office/officeart/2008/layout/VerticalCurvedList"/>
    <dgm:cxn modelId="{E60BAB29-87DB-44F8-BA0C-8C62244BC100}" type="presParOf" srcId="{8B8466CC-16B4-48CC-A0F0-0266A02526A8}" destId="{3DEF1E23-CC26-49C3-9638-CC699E7122FD}" srcOrd="2" destOrd="0" presId="urn:microsoft.com/office/officeart/2008/layout/VerticalCurvedList"/>
    <dgm:cxn modelId="{91002411-BAAF-4AAC-AF28-3CFCDAF02C94}" type="presParOf" srcId="{3DEF1E23-CC26-49C3-9638-CC699E7122FD}" destId="{39A62B43-0388-43BE-8E31-29E77E617E1C}" srcOrd="0" destOrd="0" presId="urn:microsoft.com/office/officeart/2008/layout/VerticalCurvedList"/>
    <dgm:cxn modelId="{FA215885-09F4-4A31-BECF-6D7A576EDAE6}" type="presParOf" srcId="{8B8466CC-16B4-48CC-A0F0-0266A02526A8}" destId="{F7533173-963F-408D-A54C-EE76B7779498}" srcOrd="3" destOrd="0" presId="urn:microsoft.com/office/officeart/2008/layout/VerticalCurvedList"/>
    <dgm:cxn modelId="{46FFF58B-BA0F-42F4-8FD5-EDC5D13AD73C}" type="presParOf" srcId="{8B8466CC-16B4-48CC-A0F0-0266A02526A8}" destId="{E4914C74-5D63-4DCF-99A8-F7E3C25260CC}" srcOrd="4" destOrd="0" presId="urn:microsoft.com/office/officeart/2008/layout/VerticalCurvedList"/>
    <dgm:cxn modelId="{E32D2BDC-3BF0-416C-8D7B-EE12C3255E42}" type="presParOf" srcId="{E4914C74-5D63-4DCF-99A8-F7E3C25260CC}" destId="{90BE3CD3-12EA-4AB3-8CE3-818E2025B833}" srcOrd="0" destOrd="0" presId="urn:microsoft.com/office/officeart/2008/layout/VerticalCurvedList"/>
    <dgm:cxn modelId="{D2A97D9B-3280-417C-A3AF-65E05A2047CE}" type="presParOf" srcId="{8B8466CC-16B4-48CC-A0F0-0266A02526A8}" destId="{0E34FDF9-0C0B-4E4A-8B48-6CBBEAB562B4}" srcOrd="5" destOrd="0" presId="urn:microsoft.com/office/officeart/2008/layout/VerticalCurvedList"/>
    <dgm:cxn modelId="{C19CD8B8-BE8B-4703-B557-7224AC83D6B1}" type="presParOf" srcId="{8B8466CC-16B4-48CC-A0F0-0266A02526A8}" destId="{8FA8E8AD-FE29-4D69-B48D-2A027C3DBF73}" srcOrd="6" destOrd="0" presId="urn:microsoft.com/office/officeart/2008/layout/VerticalCurvedList"/>
    <dgm:cxn modelId="{18E444C6-F365-4F0B-A579-69D7799E6F07}" type="presParOf" srcId="{8FA8E8AD-FE29-4D69-B48D-2A027C3DBF73}" destId="{F4FB5AF2-19A4-4860-B672-9B9F06516ACF}" srcOrd="0" destOrd="0" presId="urn:microsoft.com/office/officeart/2008/layout/VerticalCurvedList"/>
    <dgm:cxn modelId="{F46128A4-B7A8-451A-A1FA-FCC025A4980D}" type="presParOf" srcId="{8B8466CC-16B4-48CC-A0F0-0266A02526A8}" destId="{9BB859B3-DF86-4536-9FD8-3EC6CFEDB283}" srcOrd="7" destOrd="0" presId="urn:microsoft.com/office/officeart/2008/layout/VerticalCurvedList"/>
    <dgm:cxn modelId="{F059D754-EDE9-4925-BCE3-A3916FE82426}" type="presParOf" srcId="{8B8466CC-16B4-48CC-A0F0-0266A02526A8}" destId="{EED1EA0C-1474-4847-94BE-944EFB950F8D}" srcOrd="8" destOrd="0" presId="urn:microsoft.com/office/officeart/2008/layout/VerticalCurvedList"/>
    <dgm:cxn modelId="{D5BD2AA9-22FF-4C58-8EE6-AB762009B1DA}" type="presParOf" srcId="{EED1EA0C-1474-4847-94BE-944EFB950F8D}" destId="{36530EC2-B443-4293-B63B-83918654AAAD}" srcOrd="0" destOrd="0" presId="urn:microsoft.com/office/officeart/2008/layout/VerticalCurvedList"/>
    <dgm:cxn modelId="{56C871AD-3538-44E8-8D90-234ADF4C3191}" type="presParOf" srcId="{8B8466CC-16B4-48CC-A0F0-0266A02526A8}" destId="{52712F28-1000-4347-9A46-6DCCED497B5D}" srcOrd="9" destOrd="0" presId="urn:microsoft.com/office/officeart/2008/layout/VerticalCurvedList"/>
    <dgm:cxn modelId="{8112C7C7-1F7F-4FAE-A756-7A9557735493}" type="presParOf" srcId="{8B8466CC-16B4-48CC-A0F0-0266A02526A8}" destId="{A9805620-9849-4FB9-A097-8C7BC196A9E1}" srcOrd="10" destOrd="0" presId="urn:microsoft.com/office/officeart/2008/layout/VerticalCurvedList"/>
    <dgm:cxn modelId="{267A4213-7B7B-4238-B04A-0828625C2701}" type="presParOf" srcId="{A9805620-9849-4FB9-A097-8C7BC196A9E1}" destId="{A169A7BD-324D-479A-BD1A-006624353CF6}" srcOrd="0" destOrd="0" presId="urn:microsoft.com/office/officeart/2008/layout/VerticalCurvedList"/>
    <dgm:cxn modelId="{F92240FF-1B2A-4689-A0D8-6B3D0BE0A570}" type="presParOf" srcId="{8B8466CC-16B4-48CC-A0F0-0266A02526A8}" destId="{134E355B-5B65-4ED0-9DE3-5DF971D8EC49}" srcOrd="11" destOrd="0" presId="urn:microsoft.com/office/officeart/2008/layout/VerticalCurvedList"/>
    <dgm:cxn modelId="{AA838D02-4FDC-4EFA-B75F-EBAAB4DAF013}" type="presParOf" srcId="{8B8466CC-16B4-48CC-A0F0-0266A02526A8}" destId="{E7A5D9FD-27E5-44C4-B472-0FDE6B9EF2D7}" srcOrd="12" destOrd="0" presId="urn:microsoft.com/office/officeart/2008/layout/VerticalCurvedList"/>
    <dgm:cxn modelId="{4A388EE2-3EB8-4AEC-8DC8-8A7A1EABFA50}" type="presParOf" srcId="{E7A5D9FD-27E5-44C4-B472-0FDE6B9EF2D7}" destId="{0615A63A-EC8E-405B-A524-B330C2A0DA65}" srcOrd="0" destOrd="0" presId="urn:microsoft.com/office/officeart/2008/layout/VerticalCurvedList"/>
    <dgm:cxn modelId="{9EDCED78-FB43-4EE3-AF2A-DC3802591003}" type="presParOf" srcId="{8B8466CC-16B4-48CC-A0F0-0266A02526A8}" destId="{E6E0E364-3897-4580-AFB2-724C36B6DA1B}" srcOrd="13" destOrd="0" presId="urn:microsoft.com/office/officeart/2008/layout/VerticalCurvedList"/>
    <dgm:cxn modelId="{EF1D6666-0B38-4B58-B5D7-DE9B212618E8}" type="presParOf" srcId="{8B8466CC-16B4-48CC-A0F0-0266A02526A8}" destId="{DD56D424-108A-410A-8183-6EBB1844448D}" srcOrd="14" destOrd="0" presId="urn:microsoft.com/office/officeart/2008/layout/VerticalCurvedList"/>
    <dgm:cxn modelId="{42C5F127-E272-4537-A0E9-56C805682986}" type="presParOf" srcId="{DD56D424-108A-410A-8183-6EBB1844448D}" destId="{9099D721-DAEB-478C-A433-7895E1E20D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A7E25C-BECB-4E6D-B943-03BB0FE243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D1A664-F75D-4032-9523-9D097111EE47}">
      <dgm:prSet phldrT="[Text]" custT="1"/>
      <dgm:spPr/>
      <dgm:t>
        <a:bodyPr/>
        <a:lstStyle/>
        <a:p>
          <a:r>
            <a:rPr lang="en-US" sz="1800" b="0" dirty="0" err="1">
              <a:effectLst/>
              <a:latin typeface="Century Gothic" pitchFamily="34" charset="0"/>
            </a:rPr>
            <a:t>Menjaga</a:t>
          </a:r>
          <a:r>
            <a:rPr lang="en-US" sz="1800" b="0" dirty="0">
              <a:effectLst/>
              <a:latin typeface="Century Gothic" pitchFamily="34" charset="0"/>
            </a:rPr>
            <a:t> agar </a:t>
          </a:r>
          <a:r>
            <a:rPr lang="en-US" sz="1800" b="0" dirty="0" err="1">
              <a:effectLst/>
              <a:latin typeface="Century Gothic" pitchFamily="34" charset="0"/>
            </a:rPr>
            <a:t>tidak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terjadi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konflik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kepentingan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dalam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menjalankan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tugas</a:t>
          </a:r>
          <a:endParaRPr lang="en-US" sz="1800" b="0" dirty="0">
            <a:effectLst/>
            <a:latin typeface="Century Gothic" pitchFamily="34" charset="0"/>
          </a:endParaRPr>
        </a:p>
      </dgm:t>
    </dgm:pt>
    <dgm:pt modelId="{A1EFDBDF-1515-4195-B3C8-D6C19906A9B6}" type="parTrans" cxnId="{2E09F39F-6511-47C4-9CDE-8A35603C4360}">
      <dgm:prSet/>
      <dgm:spPr/>
      <dgm:t>
        <a:bodyPr/>
        <a:lstStyle/>
        <a:p>
          <a:endParaRPr lang="en-US" sz="1800"/>
        </a:p>
      </dgm:t>
    </dgm:pt>
    <dgm:pt modelId="{1C1BC559-12E8-483F-BAED-227E29E78282}" type="sibTrans" cxnId="{2E09F39F-6511-47C4-9CDE-8A35603C4360}">
      <dgm:prSet/>
      <dgm:spPr/>
      <dgm:t>
        <a:bodyPr/>
        <a:lstStyle/>
        <a:p>
          <a:endParaRPr lang="en-US" sz="1800"/>
        </a:p>
      </dgm:t>
    </dgm:pt>
    <dgm:pt modelId="{C9928CB3-5EBB-4F74-BF45-7CC5E3CB729C}">
      <dgm:prSet custT="1"/>
      <dgm:spPr/>
      <dgm:t>
        <a:bodyPr/>
        <a:lstStyle/>
        <a:p>
          <a:r>
            <a:rPr lang="en-US" sz="1800" b="0" dirty="0" err="1">
              <a:effectLst/>
              <a:latin typeface="Century Gothic" pitchFamily="34" charset="0"/>
            </a:rPr>
            <a:t>Memberi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informasi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secara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benar</a:t>
          </a:r>
          <a:r>
            <a:rPr lang="en-US" sz="1800" b="0" dirty="0">
              <a:effectLst/>
              <a:latin typeface="Century Gothic" pitchFamily="34" charset="0"/>
            </a:rPr>
            <a:t> &amp; </a:t>
          </a:r>
          <a:r>
            <a:rPr lang="en-US" sz="1800" b="0" dirty="0" err="1">
              <a:effectLst/>
              <a:latin typeface="Century Gothic" pitchFamily="34" charset="0"/>
            </a:rPr>
            <a:t>tidak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menyesatkan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kepada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pihak</a:t>
          </a:r>
          <a:r>
            <a:rPr lang="en-US" sz="1800" b="0" dirty="0">
              <a:effectLst/>
              <a:latin typeface="Century Gothic" pitchFamily="34" charset="0"/>
            </a:rPr>
            <a:t> lain  </a:t>
          </a:r>
          <a:r>
            <a:rPr lang="en-US" sz="1800" b="0" dirty="0" err="1">
              <a:effectLst/>
              <a:latin typeface="Century Gothic" pitchFamily="34" charset="0"/>
            </a:rPr>
            <a:t>terkait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kepentingan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dinas</a:t>
          </a:r>
          <a:endParaRPr lang="en-US" sz="1800" b="0" dirty="0">
            <a:effectLst/>
            <a:latin typeface="Century Gothic" pitchFamily="34" charset="0"/>
          </a:endParaRPr>
        </a:p>
      </dgm:t>
    </dgm:pt>
    <dgm:pt modelId="{5D46DF95-0C72-4E55-86DD-0C20D909FD6F}" type="parTrans" cxnId="{75A805C9-D681-4242-8AA4-B7D19B53B23A}">
      <dgm:prSet/>
      <dgm:spPr/>
      <dgm:t>
        <a:bodyPr/>
        <a:lstStyle/>
        <a:p>
          <a:endParaRPr lang="en-US"/>
        </a:p>
      </dgm:t>
    </dgm:pt>
    <dgm:pt modelId="{05E98180-2AD2-43C7-8801-53604BB10660}" type="sibTrans" cxnId="{75A805C9-D681-4242-8AA4-B7D19B53B23A}">
      <dgm:prSet/>
      <dgm:spPr/>
      <dgm:t>
        <a:bodyPr/>
        <a:lstStyle/>
        <a:p>
          <a:endParaRPr lang="en-US"/>
        </a:p>
      </dgm:t>
    </dgm:pt>
    <dgm:pt modelId="{813D5E63-3BF7-4AA4-92CB-5421E7C4D4E4}">
      <dgm:prSet custT="1"/>
      <dgm:spPr/>
      <dgm:t>
        <a:bodyPr/>
        <a:lstStyle/>
        <a:p>
          <a:r>
            <a:rPr lang="en-US" sz="1800" b="0" dirty="0" err="1">
              <a:effectLst/>
              <a:latin typeface="Century Gothic" pitchFamily="34" charset="0"/>
            </a:rPr>
            <a:t>Tidak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menyalahgunakan</a:t>
          </a:r>
          <a:r>
            <a:rPr lang="en-US" sz="1800" b="0" dirty="0">
              <a:effectLst/>
              <a:latin typeface="Century Gothic" pitchFamily="34" charset="0"/>
            </a:rPr>
            <a:t>  </a:t>
          </a:r>
          <a:r>
            <a:rPr lang="en-US" sz="1800" b="0" dirty="0" err="1">
              <a:effectLst/>
              <a:latin typeface="Century Gothic" pitchFamily="34" charset="0"/>
            </a:rPr>
            <a:t>informasi</a:t>
          </a:r>
          <a:r>
            <a:rPr lang="en-US" sz="1800" b="0" dirty="0">
              <a:effectLst/>
              <a:latin typeface="Century Gothic" pitchFamily="34" charset="0"/>
            </a:rPr>
            <a:t> internal </a:t>
          </a:r>
          <a:r>
            <a:rPr lang="en-US" sz="1800" b="0" dirty="0" err="1">
              <a:effectLst/>
              <a:latin typeface="Century Gothic" pitchFamily="34" charset="0"/>
            </a:rPr>
            <a:t>negara</a:t>
          </a:r>
          <a:r>
            <a:rPr lang="en-US" sz="1800" b="0" dirty="0">
              <a:effectLst/>
              <a:latin typeface="Century Gothic" pitchFamily="34" charset="0"/>
            </a:rPr>
            <a:t>, </a:t>
          </a:r>
          <a:r>
            <a:rPr lang="en-US" sz="1800" b="0" dirty="0" err="1">
              <a:effectLst/>
              <a:latin typeface="Century Gothic" pitchFamily="34" charset="0"/>
            </a:rPr>
            <a:t>tugas</a:t>
          </a:r>
          <a:r>
            <a:rPr lang="en-US" sz="1800" b="0" dirty="0">
              <a:effectLst/>
              <a:latin typeface="Century Gothic" pitchFamily="34" charset="0"/>
            </a:rPr>
            <a:t>, status, </a:t>
          </a:r>
          <a:r>
            <a:rPr lang="en-US" sz="1800" b="0" dirty="0" err="1">
              <a:effectLst/>
              <a:latin typeface="Century Gothic" pitchFamily="34" charset="0"/>
            </a:rPr>
            <a:t>kekuasaan</a:t>
          </a:r>
          <a:r>
            <a:rPr lang="en-US" sz="1800" b="0" dirty="0">
              <a:effectLst/>
              <a:latin typeface="Century Gothic" pitchFamily="34" charset="0"/>
            </a:rPr>
            <a:t>, &amp; </a:t>
          </a:r>
          <a:r>
            <a:rPr lang="en-US" sz="1800" b="0" dirty="0" err="1">
              <a:effectLst/>
              <a:latin typeface="Century Gothic" pitchFamily="34" charset="0"/>
            </a:rPr>
            <a:t>jabatanya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untuk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mendapatkan</a:t>
          </a:r>
          <a:r>
            <a:rPr lang="en-US" sz="1800" b="0" dirty="0">
              <a:effectLst/>
              <a:latin typeface="Century Gothic" pitchFamily="34" charset="0"/>
            </a:rPr>
            <a:t> /</a:t>
          </a:r>
          <a:r>
            <a:rPr lang="en-US" sz="1800" b="0" dirty="0" err="1">
              <a:effectLst/>
              <a:latin typeface="Century Gothic" pitchFamily="34" charset="0"/>
            </a:rPr>
            <a:t>mencari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keuntungan</a:t>
          </a:r>
          <a:r>
            <a:rPr lang="en-US" sz="1800" b="0" dirty="0">
              <a:effectLst/>
              <a:latin typeface="Century Gothic" pitchFamily="34" charset="0"/>
            </a:rPr>
            <a:t> / </a:t>
          </a:r>
          <a:r>
            <a:rPr lang="en-US" sz="1800" b="0" dirty="0" err="1">
              <a:effectLst/>
              <a:latin typeface="Century Gothic" pitchFamily="34" charset="0"/>
            </a:rPr>
            <a:t>manfaat</a:t>
          </a:r>
          <a:r>
            <a:rPr lang="en-US" sz="1800" b="0" dirty="0">
              <a:effectLst/>
              <a:latin typeface="Century Gothic" pitchFamily="34" charset="0"/>
            </a:rPr>
            <a:t>  </a:t>
          </a:r>
          <a:r>
            <a:rPr lang="en-US" sz="1800" b="0" dirty="0" err="1">
              <a:effectLst/>
              <a:latin typeface="Century Gothic" pitchFamily="34" charset="0"/>
            </a:rPr>
            <a:t>bagi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diri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sendiri</a:t>
          </a:r>
          <a:r>
            <a:rPr lang="en-US" sz="1800" b="0" dirty="0">
              <a:effectLst/>
              <a:latin typeface="Century Gothic" pitchFamily="34" charset="0"/>
            </a:rPr>
            <a:t> / orang lain</a:t>
          </a:r>
        </a:p>
      </dgm:t>
    </dgm:pt>
    <dgm:pt modelId="{497B9865-91FB-4C7D-A0DB-C7FB536188EC}" type="parTrans" cxnId="{DFFDDD65-2465-4D40-A526-709BF9BC47B1}">
      <dgm:prSet/>
      <dgm:spPr/>
      <dgm:t>
        <a:bodyPr/>
        <a:lstStyle/>
        <a:p>
          <a:endParaRPr lang="en-US"/>
        </a:p>
      </dgm:t>
    </dgm:pt>
    <dgm:pt modelId="{4C2A9B84-3C2C-4B6B-9068-D1A877E58A0C}" type="sibTrans" cxnId="{DFFDDD65-2465-4D40-A526-709BF9BC47B1}">
      <dgm:prSet/>
      <dgm:spPr/>
      <dgm:t>
        <a:bodyPr/>
        <a:lstStyle/>
        <a:p>
          <a:endParaRPr lang="en-US"/>
        </a:p>
      </dgm:t>
    </dgm:pt>
    <dgm:pt modelId="{B03D5DD5-BB4E-4A99-BBE2-D351027CD439}">
      <dgm:prSet custT="1"/>
      <dgm:spPr/>
      <dgm:t>
        <a:bodyPr/>
        <a:lstStyle/>
        <a:p>
          <a:r>
            <a:rPr lang="en-US" sz="1800" b="0" dirty="0" err="1">
              <a:effectLst/>
              <a:latin typeface="Century Gothic" pitchFamily="34" charset="0"/>
            </a:rPr>
            <a:t>Memegang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teguh</a:t>
          </a:r>
          <a:r>
            <a:rPr lang="en-US" sz="1800" b="0" dirty="0">
              <a:effectLst/>
              <a:latin typeface="Century Gothic" pitchFamily="34" charset="0"/>
            </a:rPr>
            <a:t>  </a:t>
          </a:r>
          <a:r>
            <a:rPr lang="en-US" sz="1800" b="0" dirty="0" err="1">
              <a:effectLst/>
              <a:latin typeface="Century Gothic" pitchFamily="34" charset="0"/>
            </a:rPr>
            <a:t>nilai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dasar</a:t>
          </a:r>
          <a:r>
            <a:rPr lang="en-US" sz="1800" b="0" dirty="0">
              <a:effectLst/>
              <a:latin typeface="Century Gothic" pitchFamily="34" charset="0"/>
            </a:rPr>
            <a:t> ASN &amp; </a:t>
          </a:r>
          <a:r>
            <a:rPr lang="en-US" sz="1800" b="0" dirty="0" err="1">
              <a:effectLst/>
              <a:latin typeface="Century Gothic" pitchFamily="34" charset="0"/>
            </a:rPr>
            <a:t>selalu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menjaga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reputasi</a:t>
          </a:r>
          <a:r>
            <a:rPr lang="en-US" sz="1800" b="0" dirty="0">
              <a:effectLst/>
              <a:latin typeface="Century Gothic" pitchFamily="34" charset="0"/>
            </a:rPr>
            <a:t> &amp; </a:t>
          </a:r>
          <a:r>
            <a:rPr lang="en-US" sz="1800" b="0" dirty="0" err="1">
              <a:effectLst/>
              <a:latin typeface="Century Gothic" pitchFamily="34" charset="0"/>
            </a:rPr>
            <a:t>integritas</a:t>
          </a:r>
          <a:r>
            <a:rPr lang="en-US" sz="1800" b="0" dirty="0">
              <a:effectLst/>
              <a:latin typeface="Century Gothic" pitchFamily="34" charset="0"/>
            </a:rPr>
            <a:t> ASN</a:t>
          </a:r>
        </a:p>
      </dgm:t>
    </dgm:pt>
    <dgm:pt modelId="{01091FD5-E0CE-4559-AAC0-38B94F180F69}" type="parTrans" cxnId="{ED162730-B564-4487-AD26-41CC30C96A5A}">
      <dgm:prSet/>
      <dgm:spPr/>
      <dgm:t>
        <a:bodyPr/>
        <a:lstStyle/>
        <a:p>
          <a:endParaRPr lang="en-US"/>
        </a:p>
      </dgm:t>
    </dgm:pt>
    <dgm:pt modelId="{46EC9D39-5F91-4AE7-9AD4-084C64EC8562}" type="sibTrans" cxnId="{ED162730-B564-4487-AD26-41CC30C96A5A}">
      <dgm:prSet/>
      <dgm:spPr/>
      <dgm:t>
        <a:bodyPr/>
        <a:lstStyle/>
        <a:p>
          <a:endParaRPr lang="en-US"/>
        </a:p>
      </dgm:t>
    </dgm:pt>
    <dgm:pt modelId="{BE05A319-58D6-4F2D-A8CB-F504506D491D}">
      <dgm:prSet custT="1"/>
      <dgm:spPr/>
      <dgm:t>
        <a:bodyPr/>
        <a:lstStyle/>
        <a:p>
          <a:r>
            <a:rPr lang="en-US" sz="1800" b="0" dirty="0" err="1">
              <a:effectLst/>
              <a:latin typeface="Century Gothic" pitchFamily="34" charset="0"/>
            </a:rPr>
            <a:t>Melaksanakan</a:t>
          </a:r>
          <a:r>
            <a:rPr lang="en-US" sz="1800" b="0" dirty="0">
              <a:effectLst/>
              <a:latin typeface="Century Gothic" pitchFamily="34" charset="0"/>
            </a:rPr>
            <a:t>  </a:t>
          </a:r>
          <a:r>
            <a:rPr lang="en-US" sz="1800" b="0" dirty="0" err="1">
              <a:effectLst/>
              <a:latin typeface="Century Gothic" pitchFamily="34" charset="0"/>
            </a:rPr>
            <a:t>Perundang-Undangan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tentang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disiplin</a:t>
          </a:r>
          <a:r>
            <a:rPr lang="en-US" sz="1800" b="0" dirty="0">
              <a:effectLst/>
              <a:latin typeface="Century Gothic" pitchFamily="34" charset="0"/>
            </a:rPr>
            <a:t> </a:t>
          </a:r>
          <a:r>
            <a:rPr lang="en-US" sz="1800" b="0" dirty="0" err="1">
              <a:effectLst/>
              <a:latin typeface="Century Gothic" pitchFamily="34" charset="0"/>
            </a:rPr>
            <a:t>pegawai</a:t>
          </a:r>
          <a:r>
            <a:rPr lang="en-US" sz="1800" b="0" dirty="0">
              <a:effectLst/>
              <a:latin typeface="Century Gothic" pitchFamily="34" charset="0"/>
            </a:rPr>
            <a:t> ASN</a:t>
          </a:r>
        </a:p>
      </dgm:t>
    </dgm:pt>
    <dgm:pt modelId="{9CEC6EB1-FD28-4279-86A7-EB7F6396EF72}" type="parTrans" cxnId="{ECC41866-7C69-4127-A2F9-0C870CB9333A}">
      <dgm:prSet/>
      <dgm:spPr/>
      <dgm:t>
        <a:bodyPr/>
        <a:lstStyle/>
        <a:p>
          <a:endParaRPr lang="en-US"/>
        </a:p>
      </dgm:t>
    </dgm:pt>
    <dgm:pt modelId="{BC04556A-E9AD-45ED-9C62-82B7190741CD}" type="sibTrans" cxnId="{ECC41866-7C69-4127-A2F9-0C870CB9333A}">
      <dgm:prSet/>
      <dgm:spPr/>
      <dgm:t>
        <a:bodyPr/>
        <a:lstStyle/>
        <a:p>
          <a:endParaRPr lang="en-US"/>
        </a:p>
      </dgm:t>
    </dgm:pt>
    <dgm:pt modelId="{EF739E14-CFA0-4757-B361-35A34CFC6ED4}" type="pres">
      <dgm:prSet presAssocID="{BCA7E25C-BECB-4E6D-B943-03BB0FE2437C}" presName="Name0" presStyleCnt="0">
        <dgm:presLayoutVars>
          <dgm:chMax val="7"/>
          <dgm:chPref val="7"/>
          <dgm:dir/>
        </dgm:presLayoutVars>
      </dgm:prSet>
      <dgm:spPr/>
    </dgm:pt>
    <dgm:pt modelId="{8B8466CC-16B4-48CC-A0F0-0266A02526A8}" type="pres">
      <dgm:prSet presAssocID="{BCA7E25C-BECB-4E6D-B943-03BB0FE2437C}" presName="Name1" presStyleCnt="0"/>
      <dgm:spPr/>
    </dgm:pt>
    <dgm:pt modelId="{A4810669-D0E4-418F-B195-28AA636665DC}" type="pres">
      <dgm:prSet presAssocID="{BCA7E25C-BECB-4E6D-B943-03BB0FE2437C}" presName="cycle" presStyleCnt="0"/>
      <dgm:spPr/>
    </dgm:pt>
    <dgm:pt modelId="{13C07A1D-E4B5-4B04-AF72-1819A106F9CA}" type="pres">
      <dgm:prSet presAssocID="{BCA7E25C-BECB-4E6D-B943-03BB0FE2437C}" presName="srcNode" presStyleLbl="node1" presStyleIdx="0" presStyleCnt="5"/>
      <dgm:spPr/>
    </dgm:pt>
    <dgm:pt modelId="{8AC73977-94DA-4061-876F-D6182D8AE159}" type="pres">
      <dgm:prSet presAssocID="{BCA7E25C-BECB-4E6D-B943-03BB0FE2437C}" presName="conn" presStyleLbl="parChTrans1D2" presStyleIdx="0" presStyleCnt="1"/>
      <dgm:spPr/>
    </dgm:pt>
    <dgm:pt modelId="{4947D689-D0C3-4DCD-B849-1E91CB8ED917}" type="pres">
      <dgm:prSet presAssocID="{BCA7E25C-BECB-4E6D-B943-03BB0FE2437C}" presName="extraNode" presStyleLbl="node1" presStyleIdx="0" presStyleCnt="5"/>
      <dgm:spPr/>
    </dgm:pt>
    <dgm:pt modelId="{3EEEF335-A2D4-426C-AE42-545EA47DFD58}" type="pres">
      <dgm:prSet presAssocID="{BCA7E25C-BECB-4E6D-B943-03BB0FE2437C}" presName="dstNode" presStyleLbl="node1" presStyleIdx="0" presStyleCnt="5"/>
      <dgm:spPr/>
    </dgm:pt>
    <dgm:pt modelId="{69858893-7702-4479-8F3F-ADAB738D05F9}" type="pres">
      <dgm:prSet presAssocID="{DDD1A664-F75D-4032-9523-9D097111EE47}" presName="text_1" presStyleLbl="node1" presStyleIdx="0" presStyleCnt="5">
        <dgm:presLayoutVars>
          <dgm:bulletEnabled val="1"/>
        </dgm:presLayoutVars>
      </dgm:prSet>
      <dgm:spPr/>
    </dgm:pt>
    <dgm:pt modelId="{3DEF1E23-CC26-49C3-9638-CC699E7122FD}" type="pres">
      <dgm:prSet presAssocID="{DDD1A664-F75D-4032-9523-9D097111EE47}" presName="accent_1" presStyleCnt="0"/>
      <dgm:spPr/>
    </dgm:pt>
    <dgm:pt modelId="{39A62B43-0388-43BE-8E31-29E77E617E1C}" type="pres">
      <dgm:prSet presAssocID="{DDD1A664-F75D-4032-9523-9D097111EE47}" presName="accentRepeatNode" presStyleLbl="solidFgAcc1" presStyleIdx="0" presStyleCnt="5"/>
      <dgm:spPr/>
    </dgm:pt>
    <dgm:pt modelId="{80A3F9FD-3F5E-4020-B402-D026D8EEE500}" type="pres">
      <dgm:prSet presAssocID="{C9928CB3-5EBB-4F74-BF45-7CC5E3CB729C}" presName="text_2" presStyleLbl="node1" presStyleIdx="1" presStyleCnt="5" custScaleY="140146" custLinFactNeighborX="234" custLinFactNeighborY="-13871">
        <dgm:presLayoutVars>
          <dgm:bulletEnabled val="1"/>
        </dgm:presLayoutVars>
      </dgm:prSet>
      <dgm:spPr/>
    </dgm:pt>
    <dgm:pt modelId="{AED0E863-D5D6-4262-ABB4-EDB417D1CBAA}" type="pres">
      <dgm:prSet presAssocID="{C9928CB3-5EBB-4F74-BF45-7CC5E3CB729C}" presName="accent_2" presStyleCnt="0"/>
      <dgm:spPr/>
    </dgm:pt>
    <dgm:pt modelId="{9388E986-E7ED-4657-AF8D-0D0809F6200C}" type="pres">
      <dgm:prSet presAssocID="{C9928CB3-5EBB-4F74-BF45-7CC5E3CB729C}" presName="accentRepeatNode" presStyleLbl="solidFgAcc1" presStyleIdx="1" presStyleCnt="5"/>
      <dgm:spPr/>
    </dgm:pt>
    <dgm:pt modelId="{2DF50362-4DFD-4527-9EA8-368815496717}" type="pres">
      <dgm:prSet presAssocID="{813D5E63-3BF7-4AA4-92CB-5421E7C4D4E4}" presName="text_3" presStyleLbl="node1" presStyleIdx="2" presStyleCnt="5" custScaleY="164540">
        <dgm:presLayoutVars>
          <dgm:bulletEnabled val="1"/>
        </dgm:presLayoutVars>
      </dgm:prSet>
      <dgm:spPr/>
    </dgm:pt>
    <dgm:pt modelId="{CBF1B201-D499-4EC0-AFDE-26F1AA521F55}" type="pres">
      <dgm:prSet presAssocID="{813D5E63-3BF7-4AA4-92CB-5421E7C4D4E4}" presName="accent_3" presStyleCnt="0"/>
      <dgm:spPr/>
    </dgm:pt>
    <dgm:pt modelId="{ED30395B-8AFA-493A-84F5-0BAC9B3A72C8}" type="pres">
      <dgm:prSet presAssocID="{813D5E63-3BF7-4AA4-92CB-5421E7C4D4E4}" presName="accentRepeatNode" presStyleLbl="solidFgAcc1" presStyleIdx="2" presStyleCnt="5"/>
      <dgm:spPr/>
    </dgm:pt>
    <dgm:pt modelId="{B96DC630-2969-44A4-8159-F3133F64C6AA}" type="pres">
      <dgm:prSet presAssocID="{B03D5DD5-BB4E-4A99-BBE2-D351027CD439}" presName="text_4" presStyleLbl="node1" presStyleIdx="3" presStyleCnt="5">
        <dgm:presLayoutVars>
          <dgm:bulletEnabled val="1"/>
        </dgm:presLayoutVars>
      </dgm:prSet>
      <dgm:spPr/>
    </dgm:pt>
    <dgm:pt modelId="{B0F9B090-0BB2-4CE0-AD0B-73AE7408058C}" type="pres">
      <dgm:prSet presAssocID="{B03D5DD5-BB4E-4A99-BBE2-D351027CD439}" presName="accent_4" presStyleCnt="0"/>
      <dgm:spPr/>
    </dgm:pt>
    <dgm:pt modelId="{E62A83BC-6A17-4F96-8474-0D9F04814547}" type="pres">
      <dgm:prSet presAssocID="{B03D5DD5-BB4E-4A99-BBE2-D351027CD439}" presName="accentRepeatNode" presStyleLbl="solidFgAcc1" presStyleIdx="3" presStyleCnt="5"/>
      <dgm:spPr/>
    </dgm:pt>
    <dgm:pt modelId="{50BBC9F6-B25C-49E6-8FCF-6F6DD0913C20}" type="pres">
      <dgm:prSet presAssocID="{BE05A319-58D6-4F2D-A8CB-F504506D491D}" presName="text_5" presStyleLbl="node1" presStyleIdx="4" presStyleCnt="5">
        <dgm:presLayoutVars>
          <dgm:bulletEnabled val="1"/>
        </dgm:presLayoutVars>
      </dgm:prSet>
      <dgm:spPr/>
    </dgm:pt>
    <dgm:pt modelId="{CC3213E1-77D4-45B6-8BAC-8AEAF57EC029}" type="pres">
      <dgm:prSet presAssocID="{BE05A319-58D6-4F2D-A8CB-F504506D491D}" presName="accent_5" presStyleCnt="0"/>
      <dgm:spPr/>
    </dgm:pt>
    <dgm:pt modelId="{7A7965F2-DB9E-4C41-8C56-3540DEE97226}" type="pres">
      <dgm:prSet presAssocID="{BE05A319-58D6-4F2D-A8CB-F504506D491D}" presName="accentRepeatNode" presStyleLbl="solidFgAcc1" presStyleIdx="4" presStyleCnt="5"/>
      <dgm:spPr/>
    </dgm:pt>
  </dgm:ptLst>
  <dgm:cxnLst>
    <dgm:cxn modelId="{1902351E-5B4C-4C9C-A93A-EF29A7188383}" type="presOf" srcId="{C9928CB3-5EBB-4F74-BF45-7CC5E3CB729C}" destId="{80A3F9FD-3F5E-4020-B402-D026D8EEE500}" srcOrd="0" destOrd="0" presId="urn:microsoft.com/office/officeart/2008/layout/VerticalCurvedList"/>
    <dgm:cxn modelId="{ED162730-B564-4487-AD26-41CC30C96A5A}" srcId="{BCA7E25C-BECB-4E6D-B943-03BB0FE2437C}" destId="{B03D5DD5-BB4E-4A99-BBE2-D351027CD439}" srcOrd="3" destOrd="0" parTransId="{01091FD5-E0CE-4559-AAC0-38B94F180F69}" sibTransId="{46EC9D39-5F91-4AE7-9AD4-084C64EC8562}"/>
    <dgm:cxn modelId="{DFFDDD65-2465-4D40-A526-709BF9BC47B1}" srcId="{BCA7E25C-BECB-4E6D-B943-03BB0FE2437C}" destId="{813D5E63-3BF7-4AA4-92CB-5421E7C4D4E4}" srcOrd="2" destOrd="0" parTransId="{497B9865-91FB-4C7D-A0DB-C7FB536188EC}" sibTransId="{4C2A9B84-3C2C-4B6B-9068-D1A877E58A0C}"/>
    <dgm:cxn modelId="{ECC41866-7C69-4127-A2F9-0C870CB9333A}" srcId="{BCA7E25C-BECB-4E6D-B943-03BB0FE2437C}" destId="{BE05A319-58D6-4F2D-A8CB-F504506D491D}" srcOrd="4" destOrd="0" parTransId="{9CEC6EB1-FD28-4279-86A7-EB7F6396EF72}" sibTransId="{BC04556A-E9AD-45ED-9C62-82B7190741CD}"/>
    <dgm:cxn modelId="{D55F2780-E988-48D4-8401-D412221795D1}" type="presOf" srcId="{813D5E63-3BF7-4AA4-92CB-5421E7C4D4E4}" destId="{2DF50362-4DFD-4527-9EA8-368815496717}" srcOrd="0" destOrd="0" presId="urn:microsoft.com/office/officeart/2008/layout/VerticalCurvedList"/>
    <dgm:cxn modelId="{2E09F39F-6511-47C4-9CDE-8A35603C4360}" srcId="{BCA7E25C-BECB-4E6D-B943-03BB0FE2437C}" destId="{DDD1A664-F75D-4032-9523-9D097111EE47}" srcOrd="0" destOrd="0" parTransId="{A1EFDBDF-1515-4195-B3C8-D6C19906A9B6}" sibTransId="{1C1BC559-12E8-483F-BAED-227E29E78282}"/>
    <dgm:cxn modelId="{BCF06DA8-2590-459E-B15B-991D7E1BCF1D}" type="presOf" srcId="{DDD1A664-F75D-4032-9523-9D097111EE47}" destId="{69858893-7702-4479-8F3F-ADAB738D05F9}" srcOrd="0" destOrd="0" presId="urn:microsoft.com/office/officeart/2008/layout/VerticalCurvedList"/>
    <dgm:cxn modelId="{020556C4-89E6-4148-8A30-B87CE81837B2}" type="presOf" srcId="{BCA7E25C-BECB-4E6D-B943-03BB0FE2437C}" destId="{EF739E14-CFA0-4757-B361-35A34CFC6ED4}" srcOrd="0" destOrd="0" presId="urn:microsoft.com/office/officeart/2008/layout/VerticalCurvedList"/>
    <dgm:cxn modelId="{913076C5-E61D-44F8-BAAF-7BDEECC3052C}" type="presOf" srcId="{1C1BC559-12E8-483F-BAED-227E29E78282}" destId="{8AC73977-94DA-4061-876F-D6182D8AE159}" srcOrd="0" destOrd="0" presId="urn:microsoft.com/office/officeart/2008/layout/VerticalCurvedList"/>
    <dgm:cxn modelId="{75A805C9-D681-4242-8AA4-B7D19B53B23A}" srcId="{BCA7E25C-BECB-4E6D-B943-03BB0FE2437C}" destId="{C9928CB3-5EBB-4F74-BF45-7CC5E3CB729C}" srcOrd="1" destOrd="0" parTransId="{5D46DF95-0C72-4E55-86DD-0C20D909FD6F}" sibTransId="{05E98180-2AD2-43C7-8801-53604BB10660}"/>
    <dgm:cxn modelId="{9C1AE3CF-CDE1-4E46-B0A3-E75413D7A638}" type="presOf" srcId="{BE05A319-58D6-4F2D-A8CB-F504506D491D}" destId="{50BBC9F6-B25C-49E6-8FCF-6F6DD0913C20}" srcOrd="0" destOrd="0" presId="urn:microsoft.com/office/officeart/2008/layout/VerticalCurvedList"/>
    <dgm:cxn modelId="{F0F7EAD6-740B-4276-AB89-9A5FFE1700C2}" type="presOf" srcId="{B03D5DD5-BB4E-4A99-BBE2-D351027CD439}" destId="{B96DC630-2969-44A4-8159-F3133F64C6AA}" srcOrd="0" destOrd="0" presId="urn:microsoft.com/office/officeart/2008/layout/VerticalCurvedList"/>
    <dgm:cxn modelId="{0DA617DC-3EA5-41EB-987F-CDCF72434F43}" type="presParOf" srcId="{EF739E14-CFA0-4757-B361-35A34CFC6ED4}" destId="{8B8466CC-16B4-48CC-A0F0-0266A02526A8}" srcOrd="0" destOrd="0" presId="urn:microsoft.com/office/officeart/2008/layout/VerticalCurvedList"/>
    <dgm:cxn modelId="{286AD8E4-492D-4D37-9244-8DE168EEFF3E}" type="presParOf" srcId="{8B8466CC-16B4-48CC-A0F0-0266A02526A8}" destId="{A4810669-D0E4-418F-B195-28AA636665DC}" srcOrd="0" destOrd="0" presId="urn:microsoft.com/office/officeart/2008/layout/VerticalCurvedList"/>
    <dgm:cxn modelId="{85AA30E3-0B52-47EA-ABDA-CA96B6829ADB}" type="presParOf" srcId="{A4810669-D0E4-418F-B195-28AA636665DC}" destId="{13C07A1D-E4B5-4B04-AF72-1819A106F9CA}" srcOrd="0" destOrd="0" presId="urn:microsoft.com/office/officeart/2008/layout/VerticalCurvedList"/>
    <dgm:cxn modelId="{08F179E2-0F8E-4074-AFC4-C77AB405F1AB}" type="presParOf" srcId="{A4810669-D0E4-418F-B195-28AA636665DC}" destId="{8AC73977-94DA-4061-876F-D6182D8AE159}" srcOrd="1" destOrd="0" presId="urn:microsoft.com/office/officeart/2008/layout/VerticalCurvedList"/>
    <dgm:cxn modelId="{1D8D77AA-2537-41AA-BEB7-CA94EC04FB3B}" type="presParOf" srcId="{A4810669-D0E4-418F-B195-28AA636665DC}" destId="{4947D689-D0C3-4DCD-B849-1E91CB8ED917}" srcOrd="2" destOrd="0" presId="urn:microsoft.com/office/officeart/2008/layout/VerticalCurvedList"/>
    <dgm:cxn modelId="{EE1DD5EB-87A4-401B-A689-76AA6C829F5F}" type="presParOf" srcId="{A4810669-D0E4-418F-B195-28AA636665DC}" destId="{3EEEF335-A2D4-426C-AE42-545EA47DFD58}" srcOrd="3" destOrd="0" presId="urn:microsoft.com/office/officeart/2008/layout/VerticalCurvedList"/>
    <dgm:cxn modelId="{6FD89F5C-B4DD-4BD0-818F-9A46B0BC62E1}" type="presParOf" srcId="{8B8466CC-16B4-48CC-A0F0-0266A02526A8}" destId="{69858893-7702-4479-8F3F-ADAB738D05F9}" srcOrd="1" destOrd="0" presId="urn:microsoft.com/office/officeart/2008/layout/VerticalCurvedList"/>
    <dgm:cxn modelId="{3B8A8387-0239-4868-B26C-319F08619320}" type="presParOf" srcId="{8B8466CC-16B4-48CC-A0F0-0266A02526A8}" destId="{3DEF1E23-CC26-49C3-9638-CC699E7122FD}" srcOrd="2" destOrd="0" presId="urn:microsoft.com/office/officeart/2008/layout/VerticalCurvedList"/>
    <dgm:cxn modelId="{606BA53C-6A65-4410-AF21-6273BC17D99C}" type="presParOf" srcId="{3DEF1E23-CC26-49C3-9638-CC699E7122FD}" destId="{39A62B43-0388-43BE-8E31-29E77E617E1C}" srcOrd="0" destOrd="0" presId="urn:microsoft.com/office/officeart/2008/layout/VerticalCurvedList"/>
    <dgm:cxn modelId="{8A0ED624-B83F-44C5-85ED-6A5131CA232B}" type="presParOf" srcId="{8B8466CC-16B4-48CC-A0F0-0266A02526A8}" destId="{80A3F9FD-3F5E-4020-B402-D026D8EEE500}" srcOrd="3" destOrd="0" presId="urn:microsoft.com/office/officeart/2008/layout/VerticalCurvedList"/>
    <dgm:cxn modelId="{5B32F049-4B9B-4DD6-B872-20C3A32FF234}" type="presParOf" srcId="{8B8466CC-16B4-48CC-A0F0-0266A02526A8}" destId="{AED0E863-D5D6-4262-ABB4-EDB417D1CBAA}" srcOrd="4" destOrd="0" presId="urn:microsoft.com/office/officeart/2008/layout/VerticalCurvedList"/>
    <dgm:cxn modelId="{B37064DD-916E-4AFE-83F8-6D04D25F8053}" type="presParOf" srcId="{AED0E863-D5D6-4262-ABB4-EDB417D1CBAA}" destId="{9388E986-E7ED-4657-AF8D-0D0809F6200C}" srcOrd="0" destOrd="0" presId="urn:microsoft.com/office/officeart/2008/layout/VerticalCurvedList"/>
    <dgm:cxn modelId="{1F56016C-0818-4326-B65D-919DBB658B0B}" type="presParOf" srcId="{8B8466CC-16B4-48CC-A0F0-0266A02526A8}" destId="{2DF50362-4DFD-4527-9EA8-368815496717}" srcOrd="5" destOrd="0" presId="urn:microsoft.com/office/officeart/2008/layout/VerticalCurvedList"/>
    <dgm:cxn modelId="{E961A3A1-14C1-485D-BB3E-1EFA49F35BDF}" type="presParOf" srcId="{8B8466CC-16B4-48CC-A0F0-0266A02526A8}" destId="{CBF1B201-D499-4EC0-AFDE-26F1AA521F55}" srcOrd="6" destOrd="0" presId="urn:microsoft.com/office/officeart/2008/layout/VerticalCurvedList"/>
    <dgm:cxn modelId="{AD872908-1790-49A6-9C94-EC7269F24F43}" type="presParOf" srcId="{CBF1B201-D499-4EC0-AFDE-26F1AA521F55}" destId="{ED30395B-8AFA-493A-84F5-0BAC9B3A72C8}" srcOrd="0" destOrd="0" presId="urn:microsoft.com/office/officeart/2008/layout/VerticalCurvedList"/>
    <dgm:cxn modelId="{D4A86808-2836-44AF-B4EF-B320A0B428D3}" type="presParOf" srcId="{8B8466CC-16B4-48CC-A0F0-0266A02526A8}" destId="{B96DC630-2969-44A4-8159-F3133F64C6AA}" srcOrd="7" destOrd="0" presId="urn:microsoft.com/office/officeart/2008/layout/VerticalCurvedList"/>
    <dgm:cxn modelId="{C36A8E56-769B-4E1A-89A0-0FF037D2585E}" type="presParOf" srcId="{8B8466CC-16B4-48CC-A0F0-0266A02526A8}" destId="{B0F9B090-0BB2-4CE0-AD0B-73AE7408058C}" srcOrd="8" destOrd="0" presId="urn:microsoft.com/office/officeart/2008/layout/VerticalCurvedList"/>
    <dgm:cxn modelId="{4B0E88EA-E417-45A1-A30F-59641E8223F7}" type="presParOf" srcId="{B0F9B090-0BB2-4CE0-AD0B-73AE7408058C}" destId="{E62A83BC-6A17-4F96-8474-0D9F04814547}" srcOrd="0" destOrd="0" presId="urn:microsoft.com/office/officeart/2008/layout/VerticalCurvedList"/>
    <dgm:cxn modelId="{DBC10B45-07A4-45AE-A9B3-2FA07186B216}" type="presParOf" srcId="{8B8466CC-16B4-48CC-A0F0-0266A02526A8}" destId="{50BBC9F6-B25C-49E6-8FCF-6F6DD0913C20}" srcOrd="9" destOrd="0" presId="urn:microsoft.com/office/officeart/2008/layout/VerticalCurvedList"/>
    <dgm:cxn modelId="{C2D8D73A-F850-4BE6-A6A0-1E4ADF81D4FE}" type="presParOf" srcId="{8B8466CC-16B4-48CC-A0F0-0266A02526A8}" destId="{CC3213E1-77D4-45B6-8BAC-8AEAF57EC029}" srcOrd="10" destOrd="0" presId="urn:microsoft.com/office/officeart/2008/layout/VerticalCurvedList"/>
    <dgm:cxn modelId="{CB9D05C3-8D6F-4E26-8A30-336CDB334C8B}" type="presParOf" srcId="{CC3213E1-77D4-45B6-8BAC-8AEAF57EC029}" destId="{7A7965F2-DB9E-4C41-8C56-3540DEE972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4DF73-CCB8-4141-9CB0-61EDF9C5BE6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05EB94FA-049D-43D4-9C5B-D7E6FAC50A4F}">
      <dgm:prSet phldrT="[Text]"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Bernegara</a:t>
          </a:r>
          <a:endParaRPr lang="en-US" sz="2000" b="0" dirty="0">
            <a:latin typeface="Century Gothic" pitchFamily="34" charset="0"/>
          </a:endParaRPr>
        </a:p>
      </dgm:t>
    </dgm:pt>
    <dgm:pt modelId="{6699EAB4-F3DE-4442-A0EE-2367B178B0E9}" type="parTrans" cxnId="{7DC9AFCD-E18D-4713-B670-096F8E81591A}">
      <dgm:prSet/>
      <dgm:spPr/>
      <dgm:t>
        <a:bodyPr/>
        <a:lstStyle/>
        <a:p>
          <a:endParaRPr lang="en-US"/>
        </a:p>
      </dgm:t>
    </dgm:pt>
    <dgm:pt modelId="{A77B75FA-F242-429C-AC9C-531680E4D72B}" type="sibTrans" cxnId="{7DC9AFCD-E18D-4713-B670-096F8E81591A}">
      <dgm:prSet/>
      <dgm:spPr/>
      <dgm:t>
        <a:bodyPr/>
        <a:lstStyle/>
        <a:p>
          <a:endParaRPr lang="en-US"/>
        </a:p>
      </dgm:t>
    </dgm:pt>
    <dgm:pt modelId="{DD2C8349-72B9-474E-8111-AE6F9BFC7A1E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Penyelenggaraan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Pemerintahan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0F5C31E8-CE73-4154-B86B-435CB8E72548}" type="parTrans" cxnId="{A9CA1659-7471-4FB7-8301-8853E1457ADF}">
      <dgm:prSet/>
      <dgm:spPr/>
      <dgm:t>
        <a:bodyPr/>
        <a:lstStyle/>
        <a:p>
          <a:endParaRPr lang="en-US"/>
        </a:p>
      </dgm:t>
    </dgm:pt>
    <dgm:pt modelId="{08DF7566-3D5D-40B4-B536-240D9CDE90ED}" type="sibTrans" cxnId="{A9CA1659-7471-4FB7-8301-8853E1457ADF}">
      <dgm:prSet/>
      <dgm:spPr/>
      <dgm:t>
        <a:bodyPr/>
        <a:lstStyle/>
        <a:p>
          <a:endParaRPr lang="en-US"/>
        </a:p>
      </dgm:t>
    </dgm:pt>
    <dgm:pt modelId="{BF3CC87D-F225-491E-96F8-8614331F19B3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Berorganisasi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0C17DE50-BAD0-43BB-B28F-BA30096B35DA}" type="parTrans" cxnId="{43A37848-CA7E-41B9-9E43-F8E0FEF0F5A0}">
      <dgm:prSet/>
      <dgm:spPr/>
      <dgm:t>
        <a:bodyPr/>
        <a:lstStyle/>
        <a:p>
          <a:endParaRPr lang="en-US"/>
        </a:p>
      </dgm:t>
    </dgm:pt>
    <dgm:pt modelId="{67D16255-BED0-4C28-9556-E3B5068C2776}" type="sibTrans" cxnId="{43A37848-CA7E-41B9-9E43-F8E0FEF0F5A0}">
      <dgm:prSet/>
      <dgm:spPr/>
      <dgm:t>
        <a:bodyPr/>
        <a:lstStyle/>
        <a:p>
          <a:endParaRPr lang="en-US"/>
        </a:p>
      </dgm:t>
    </dgm:pt>
    <dgm:pt modelId="{DF01EB1E-937C-490C-AB9C-7026D57C8EE0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Bermasyarakat</a:t>
          </a:r>
          <a:endParaRPr kumimoji="0" lang="en-US" sz="2000" b="0" i="0" u="none" strike="noStrike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CA95B6EF-F6C9-4601-B4E6-4E5FFED25663}" type="parTrans" cxnId="{1B81DACE-61F8-4D13-9C4E-278FB066ADCE}">
      <dgm:prSet/>
      <dgm:spPr/>
      <dgm:t>
        <a:bodyPr/>
        <a:lstStyle/>
        <a:p>
          <a:endParaRPr lang="en-US"/>
        </a:p>
      </dgm:t>
    </dgm:pt>
    <dgm:pt modelId="{0CF48DF6-CF7B-49AD-B8C3-7904FAB65B09}" type="sibTrans" cxnId="{1B81DACE-61F8-4D13-9C4E-278FB066ADCE}">
      <dgm:prSet/>
      <dgm:spPr/>
      <dgm:t>
        <a:bodyPr/>
        <a:lstStyle/>
        <a:p>
          <a:endParaRPr lang="en-US"/>
        </a:p>
      </dgm:t>
    </dgm:pt>
    <dgm:pt modelId="{6554F48B-310D-4955-B2A3-2F9FDE55E69C}">
      <dgm:prSet custT="1"/>
      <dgm:spPr/>
      <dgm:t>
        <a:bodyPr/>
        <a:lstStyle/>
        <a:p>
          <a:pPr rtl="0"/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Terhadap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Diri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Sendiri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gm:t>
    </dgm:pt>
    <dgm:pt modelId="{2D7A1A1A-2483-4AB3-A0C3-30945ED2D3A7}" type="parTrans" cxnId="{7EAA0892-8451-4076-B500-1C490E3D9BB1}">
      <dgm:prSet/>
      <dgm:spPr/>
      <dgm:t>
        <a:bodyPr/>
        <a:lstStyle/>
        <a:p>
          <a:endParaRPr lang="en-US"/>
        </a:p>
      </dgm:t>
    </dgm:pt>
    <dgm:pt modelId="{C5441E08-1DEE-408C-AC08-2EC6ABBEFF9D}" type="sibTrans" cxnId="{7EAA0892-8451-4076-B500-1C490E3D9BB1}">
      <dgm:prSet/>
      <dgm:spPr/>
      <dgm:t>
        <a:bodyPr/>
        <a:lstStyle/>
        <a:p>
          <a:endParaRPr lang="en-US"/>
        </a:p>
      </dgm:t>
    </dgm:pt>
    <dgm:pt modelId="{619CE8D9-174A-4B37-BB41-2A994FC3F8A3}" type="pres">
      <dgm:prSet presAssocID="{7E14DF73-CCB8-4141-9CB0-61EDF9C5BE69}" presName="diagram" presStyleCnt="0">
        <dgm:presLayoutVars>
          <dgm:dir/>
          <dgm:resizeHandles val="exact"/>
        </dgm:presLayoutVars>
      </dgm:prSet>
      <dgm:spPr/>
    </dgm:pt>
    <dgm:pt modelId="{89145C23-3ABA-4664-9184-6DD5E54B1CB0}" type="pres">
      <dgm:prSet presAssocID="{05EB94FA-049D-43D4-9C5B-D7E6FAC50A4F}" presName="node" presStyleLbl="node1" presStyleIdx="0" presStyleCnt="5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B69A2CDF-F601-48E9-B58F-6A6955289A5E}" type="pres">
      <dgm:prSet presAssocID="{A77B75FA-F242-429C-AC9C-531680E4D72B}" presName="sibTrans" presStyleCnt="0"/>
      <dgm:spPr/>
    </dgm:pt>
    <dgm:pt modelId="{93881673-1DB3-40B6-BDD1-820849EF1705}" type="pres">
      <dgm:prSet presAssocID="{DD2C8349-72B9-474E-8111-AE6F9BFC7A1E}" presName="node" presStyleLbl="node1" presStyleIdx="1" presStyleCnt="5" custScaleX="117152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CC349804-047F-4D64-854C-FB23C165260F}" type="pres">
      <dgm:prSet presAssocID="{08DF7566-3D5D-40B4-B536-240D9CDE90ED}" presName="sibTrans" presStyleCnt="0"/>
      <dgm:spPr/>
    </dgm:pt>
    <dgm:pt modelId="{2D83EA71-C91B-422D-8CDD-0EB8F13B8C31}" type="pres">
      <dgm:prSet presAssocID="{BF3CC87D-F225-491E-96F8-8614331F19B3}" presName="node" presStyleLbl="node1" presStyleIdx="2" presStyleCnt="5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0BF3F078-B4A0-46D1-891F-87BC3A97601B}" type="pres">
      <dgm:prSet presAssocID="{67D16255-BED0-4C28-9556-E3B5068C2776}" presName="sibTrans" presStyleCnt="0"/>
      <dgm:spPr/>
    </dgm:pt>
    <dgm:pt modelId="{0B7631FB-1CDC-4130-80EF-1616B2C6C99B}" type="pres">
      <dgm:prSet presAssocID="{DF01EB1E-937C-490C-AB9C-7026D57C8EE0}" presName="node" presStyleLbl="node1" presStyleIdx="3" presStyleCnt="5">
        <dgm:presLayoutVars>
          <dgm:bulletEnabled val="1"/>
        </dgm:presLayoutVars>
      </dgm:prSet>
      <dgm:spPr>
        <a:prstGeom prst="wedgeRoundRectCallout">
          <a:avLst/>
        </a:prstGeom>
      </dgm:spPr>
    </dgm:pt>
    <dgm:pt modelId="{EEF7A401-D4F5-49C0-B699-ABF074393143}" type="pres">
      <dgm:prSet presAssocID="{0CF48DF6-CF7B-49AD-B8C3-7904FAB65B09}" presName="sibTrans" presStyleCnt="0"/>
      <dgm:spPr/>
    </dgm:pt>
    <dgm:pt modelId="{B3FCC085-C89E-4E49-9AA9-05D7432655A8}" type="pres">
      <dgm:prSet presAssocID="{6554F48B-310D-4955-B2A3-2F9FDE55E69C}" presName="node" presStyleLbl="node1" presStyleIdx="4" presStyleCnt="5">
        <dgm:presLayoutVars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E746FD1A-B210-4ECC-A344-EAF146F6E46F}" type="presOf" srcId="{BF3CC87D-F225-491E-96F8-8614331F19B3}" destId="{2D83EA71-C91B-422D-8CDD-0EB8F13B8C31}" srcOrd="0" destOrd="0" presId="urn:microsoft.com/office/officeart/2005/8/layout/default"/>
    <dgm:cxn modelId="{B3F6152E-11EB-4F93-A1E3-0B2A147AA9B4}" type="presOf" srcId="{05EB94FA-049D-43D4-9C5B-D7E6FAC50A4F}" destId="{89145C23-3ABA-4664-9184-6DD5E54B1CB0}" srcOrd="0" destOrd="0" presId="urn:microsoft.com/office/officeart/2005/8/layout/default"/>
    <dgm:cxn modelId="{43A37848-CA7E-41B9-9E43-F8E0FEF0F5A0}" srcId="{7E14DF73-CCB8-4141-9CB0-61EDF9C5BE69}" destId="{BF3CC87D-F225-491E-96F8-8614331F19B3}" srcOrd="2" destOrd="0" parTransId="{0C17DE50-BAD0-43BB-B28F-BA30096B35DA}" sibTransId="{67D16255-BED0-4C28-9556-E3B5068C2776}"/>
    <dgm:cxn modelId="{77D07353-0904-4CC0-83DF-66891DFC022C}" type="presOf" srcId="{DF01EB1E-937C-490C-AB9C-7026D57C8EE0}" destId="{0B7631FB-1CDC-4130-80EF-1616B2C6C99B}" srcOrd="0" destOrd="0" presId="urn:microsoft.com/office/officeart/2005/8/layout/default"/>
    <dgm:cxn modelId="{A9CA1659-7471-4FB7-8301-8853E1457ADF}" srcId="{7E14DF73-CCB8-4141-9CB0-61EDF9C5BE69}" destId="{DD2C8349-72B9-474E-8111-AE6F9BFC7A1E}" srcOrd="1" destOrd="0" parTransId="{0F5C31E8-CE73-4154-B86B-435CB8E72548}" sibTransId="{08DF7566-3D5D-40B4-B536-240D9CDE90ED}"/>
    <dgm:cxn modelId="{17DFC48F-E7BF-4DEE-AC75-EF18ED8DC3F5}" type="presOf" srcId="{6554F48B-310D-4955-B2A3-2F9FDE55E69C}" destId="{B3FCC085-C89E-4E49-9AA9-05D7432655A8}" srcOrd="0" destOrd="0" presId="urn:microsoft.com/office/officeart/2005/8/layout/default"/>
    <dgm:cxn modelId="{48139F91-BA2F-4003-BE92-44F75B53E9AF}" type="presOf" srcId="{DD2C8349-72B9-474E-8111-AE6F9BFC7A1E}" destId="{93881673-1DB3-40B6-BDD1-820849EF1705}" srcOrd="0" destOrd="0" presId="urn:microsoft.com/office/officeart/2005/8/layout/default"/>
    <dgm:cxn modelId="{7EAA0892-8451-4076-B500-1C490E3D9BB1}" srcId="{7E14DF73-CCB8-4141-9CB0-61EDF9C5BE69}" destId="{6554F48B-310D-4955-B2A3-2F9FDE55E69C}" srcOrd="4" destOrd="0" parTransId="{2D7A1A1A-2483-4AB3-A0C3-30945ED2D3A7}" sibTransId="{C5441E08-1DEE-408C-AC08-2EC6ABBEFF9D}"/>
    <dgm:cxn modelId="{7DC9AFCD-E18D-4713-B670-096F8E81591A}" srcId="{7E14DF73-CCB8-4141-9CB0-61EDF9C5BE69}" destId="{05EB94FA-049D-43D4-9C5B-D7E6FAC50A4F}" srcOrd="0" destOrd="0" parTransId="{6699EAB4-F3DE-4442-A0EE-2367B178B0E9}" sibTransId="{A77B75FA-F242-429C-AC9C-531680E4D72B}"/>
    <dgm:cxn modelId="{1B81DACE-61F8-4D13-9C4E-278FB066ADCE}" srcId="{7E14DF73-CCB8-4141-9CB0-61EDF9C5BE69}" destId="{DF01EB1E-937C-490C-AB9C-7026D57C8EE0}" srcOrd="3" destOrd="0" parTransId="{CA95B6EF-F6C9-4601-B4E6-4E5FFED25663}" sibTransId="{0CF48DF6-CF7B-49AD-B8C3-7904FAB65B09}"/>
    <dgm:cxn modelId="{221E67FE-B246-4529-9548-5B8AA5CCF05C}" type="presOf" srcId="{7E14DF73-CCB8-4141-9CB0-61EDF9C5BE69}" destId="{619CE8D9-174A-4B37-BB41-2A994FC3F8A3}" srcOrd="0" destOrd="0" presId="urn:microsoft.com/office/officeart/2005/8/layout/default"/>
    <dgm:cxn modelId="{CFF9108E-1E48-41F4-8E9A-FDFBE1FD68EE}" type="presParOf" srcId="{619CE8D9-174A-4B37-BB41-2A994FC3F8A3}" destId="{89145C23-3ABA-4664-9184-6DD5E54B1CB0}" srcOrd="0" destOrd="0" presId="urn:microsoft.com/office/officeart/2005/8/layout/default"/>
    <dgm:cxn modelId="{E28FD7BE-DAF9-40DE-A9B1-8A8FC9960A7D}" type="presParOf" srcId="{619CE8D9-174A-4B37-BB41-2A994FC3F8A3}" destId="{B69A2CDF-F601-48E9-B58F-6A6955289A5E}" srcOrd="1" destOrd="0" presId="urn:microsoft.com/office/officeart/2005/8/layout/default"/>
    <dgm:cxn modelId="{38437354-3039-49EB-BFC3-0A2284644953}" type="presParOf" srcId="{619CE8D9-174A-4B37-BB41-2A994FC3F8A3}" destId="{93881673-1DB3-40B6-BDD1-820849EF1705}" srcOrd="2" destOrd="0" presId="urn:microsoft.com/office/officeart/2005/8/layout/default"/>
    <dgm:cxn modelId="{3B72145E-263F-4943-9A3D-1698EFC881FF}" type="presParOf" srcId="{619CE8D9-174A-4B37-BB41-2A994FC3F8A3}" destId="{CC349804-047F-4D64-854C-FB23C165260F}" srcOrd="3" destOrd="0" presId="urn:microsoft.com/office/officeart/2005/8/layout/default"/>
    <dgm:cxn modelId="{B12613CD-1E38-4716-B2F9-3722D4DBFD2A}" type="presParOf" srcId="{619CE8D9-174A-4B37-BB41-2A994FC3F8A3}" destId="{2D83EA71-C91B-422D-8CDD-0EB8F13B8C31}" srcOrd="4" destOrd="0" presId="urn:microsoft.com/office/officeart/2005/8/layout/default"/>
    <dgm:cxn modelId="{48AFE734-FCF0-4451-8A6E-61A5EB1DC1DB}" type="presParOf" srcId="{619CE8D9-174A-4B37-BB41-2A994FC3F8A3}" destId="{0BF3F078-B4A0-46D1-891F-87BC3A97601B}" srcOrd="5" destOrd="0" presId="urn:microsoft.com/office/officeart/2005/8/layout/default"/>
    <dgm:cxn modelId="{AB35EEF6-B6D2-461C-82FF-63D5AF4AB41A}" type="presParOf" srcId="{619CE8D9-174A-4B37-BB41-2A994FC3F8A3}" destId="{0B7631FB-1CDC-4130-80EF-1616B2C6C99B}" srcOrd="6" destOrd="0" presId="urn:microsoft.com/office/officeart/2005/8/layout/default"/>
    <dgm:cxn modelId="{586CDFAC-3E7D-4713-9B33-23A56E97286D}" type="presParOf" srcId="{619CE8D9-174A-4B37-BB41-2A994FC3F8A3}" destId="{EEF7A401-D4F5-49C0-B699-ABF074393143}" srcOrd="7" destOrd="0" presId="urn:microsoft.com/office/officeart/2005/8/layout/default"/>
    <dgm:cxn modelId="{C6F50736-5846-4BCC-9ABA-B00A38E49610}" type="presParOf" srcId="{619CE8D9-174A-4B37-BB41-2A994FC3F8A3}" destId="{B3FCC085-C89E-4E49-9AA9-05D7432655A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14DF73-CCB8-4141-9CB0-61EDF9C5BE6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05EB94FA-049D-43D4-9C5B-D7E6FAC50A4F}">
      <dgm:prSet phldrT="[Text]"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sepenuhnya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Pancasila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UUD 45</a:t>
          </a:r>
          <a:endParaRPr lang="en-US" sz="18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6699EAB4-F3DE-4442-A0EE-2367B178B0E9}" type="par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A77B75FA-F242-429C-AC9C-531680E4D72B}" type="sib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9D8A862A-A03B-4671-8DC4-FC98CBF67950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Mengangkat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harkat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martabat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bangsa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negara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33D06A81-0B8A-43C5-A748-82322DEA2CB6}" type="parTrans" cxnId="{F654D26E-1367-4254-B911-88B959ED5C03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23501062-3FAC-4218-893A-055DE1E2B0F7}" type="sibTrans" cxnId="{F654D26E-1367-4254-B911-88B959ED5C03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CD59FED1-17F2-4F09-8C2F-875E569F63F9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Menjadi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perekat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pemersatu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bangsa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NKRI</a:t>
          </a:r>
        </a:p>
      </dgm:t>
    </dgm:pt>
    <dgm:pt modelId="{906D45F8-185D-4DB6-9140-36CBDC790191}" type="parTrans" cxnId="{00D5FB30-7A4C-416B-9398-816C9AC16DB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72FE2141-F464-43AB-A1A0-F41402E49710}" type="sibTrans" cxnId="{00D5FB30-7A4C-416B-9398-816C9AC16DB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8FCB0F89-4E48-416E-BF9B-30F151CE6A21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Menaati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segala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Perundang-Undangan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berlaku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1FBE4FCF-3B0E-4F0F-8E89-1049128C03D2}" type="parTrans" cxnId="{93BAA2DD-A8F1-41A8-87C2-28A2B36DD647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DB8D656B-C733-4C01-9A45-6429705CE739}" type="sibTrans" cxnId="{93BAA2DD-A8F1-41A8-87C2-28A2B36DD647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3DEF0FD3-DD58-44BF-83FE-2E585D1E5C9B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Akuntabel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penyelenggaraan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pemerintahan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bersih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berwibawa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0BB99385-80A4-4BC9-A62D-2017F1C1D906}" type="parTrans" cxnId="{B6385D9B-EEC7-4B58-AB33-1EA72DAEFD20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DAD4190E-2287-4A6A-A669-6C47C696993E}" type="sibTrans" cxnId="{B6385D9B-EEC7-4B58-AB33-1EA72DAEFD20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78561D04-AABD-4DE6-B627-7DDCD02FBE0D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Tanggap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terbuka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jujur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akurat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tepat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waktu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dlm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setiap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kebijakan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&amp; program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pemerintah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CA58C8A3-F0EC-489D-86FA-7A65D6D529E5}" type="parTrans" cxnId="{FC612254-9FCB-4B9B-9A81-4E4468E98F44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C75BF0F3-6603-4AE4-83BB-04C4DD7CE018}" type="sibTrans" cxnId="{FC612254-9FCB-4B9B-9A81-4E4468E98F44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5C428AA9-DA4D-474B-82F4-BEA32DAEFB23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Menggunakan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/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memanfaatkan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semua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sumberdaya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negara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efisien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efektif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31728F8F-5F8F-475E-83E5-E6E59C565DE0}" type="parTrans" cxnId="{96F9BA3D-F5D3-4967-A1EF-D92F3396985D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2B839A8C-E25D-4398-B8E3-7F9175D89B20}" type="sibTrans" cxnId="{96F9BA3D-F5D3-4967-A1EF-D92F3396985D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6C5A8086-332B-47A0-9A72-CE0DEFD74267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memberikan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kesaksian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palsu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/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keterangan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benar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766A6C29-31C0-4CD7-A13A-9C8A127C170C}" type="parTrans" cxnId="{5751931C-6F7B-480E-8BCA-0A02374E579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B4155846-5090-476C-88B5-08412579A576}" type="sibTrans" cxnId="{5751931C-6F7B-480E-8BCA-0A02374E579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619CE8D9-174A-4B37-BB41-2A994FC3F8A3}" type="pres">
      <dgm:prSet presAssocID="{7E14DF73-CCB8-4141-9CB0-61EDF9C5BE69}" presName="diagram" presStyleCnt="0">
        <dgm:presLayoutVars>
          <dgm:dir/>
          <dgm:resizeHandles val="exact"/>
        </dgm:presLayoutVars>
      </dgm:prSet>
      <dgm:spPr/>
    </dgm:pt>
    <dgm:pt modelId="{89145C23-3ABA-4664-9184-6DD5E54B1CB0}" type="pres">
      <dgm:prSet presAssocID="{05EB94FA-049D-43D4-9C5B-D7E6FAC50A4F}" presName="node" presStyleLbl="node1" presStyleIdx="0" presStyleCnt="8">
        <dgm:presLayoutVars>
          <dgm:bulletEnabled val="1"/>
        </dgm:presLayoutVars>
      </dgm:prSet>
      <dgm:spPr>
        <a:prstGeom prst="round2DiagRect">
          <a:avLst/>
        </a:prstGeom>
      </dgm:spPr>
    </dgm:pt>
    <dgm:pt modelId="{B69A2CDF-F601-48E9-B58F-6A6955289A5E}" type="pres">
      <dgm:prSet presAssocID="{A77B75FA-F242-429C-AC9C-531680E4D72B}" presName="sibTrans" presStyleCnt="0"/>
      <dgm:spPr/>
    </dgm:pt>
    <dgm:pt modelId="{346BCB94-4C14-41D6-9F43-B447FD33C18B}" type="pres">
      <dgm:prSet presAssocID="{9D8A862A-A03B-4671-8DC4-FC98CBF67950}" presName="node" presStyleLbl="node1" presStyleIdx="1" presStyleCnt="8">
        <dgm:presLayoutVars>
          <dgm:bulletEnabled val="1"/>
        </dgm:presLayoutVars>
      </dgm:prSet>
      <dgm:spPr>
        <a:prstGeom prst="round2DiagRect">
          <a:avLst/>
        </a:prstGeom>
      </dgm:spPr>
    </dgm:pt>
    <dgm:pt modelId="{6A84121D-E8F0-4361-A221-5C8E60695E18}" type="pres">
      <dgm:prSet presAssocID="{23501062-3FAC-4218-893A-055DE1E2B0F7}" presName="sibTrans" presStyleCnt="0"/>
      <dgm:spPr/>
    </dgm:pt>
    <dgm:pt modelId="{00A705F0-03A0-4DA0-82E4-54E917ECEB2D}" type="pres">
      <dgm:prSet presAssocID="{CD59FED1-17F2-4F09-8C2F-875E569F63F9}" presName="node" presStyleLbl="node1" presStyleIdx="2" presStyleCnt="8">
        <dgm:presLayoutVars>
          <dgm:bulletEnabled val="1"/>
        </dgm:presLayoutVars>
      </dgm:prSet>
      <dgm:spPr>
        <a:prstGeom prst="round2DiagRect">
          <a:avLst/>
        </a:prstGeom>
      </dgm:spPr>
    </dgm:pt>
    <dgm:pt modelId="{B302729C-E218-4BEF-B68D-5F6FF2CC5C0C}" type="pres">
      <dgm:prSet presAssocID="{72FE2141-F464-43AB-A1A0-F41402E49710}" presName="sibTrans" presStyleCnt="0"/>
      <dgm:spPr/>
    </dgm:pt>
    <dgm:pt modelId="{E3179FA8-58F2-4BAF-AACC-75A8102B7C0B}" type="pres">
      <dgm:prSet presAssocID="{8FCB0F89-4E48-416E-BF9B-30F151CE6A21}" presName="node" presStyleLbl="node1" presStyleIdx="3" presStyleCnt="8">
        <dgm:presLayoutVars>
          <dgm:bulletEnabled val="1"/>
        </dgm:presLayoutVars>
      </dgm:prSet>
      <dgm:spPr>
        <a:prstGeom prst="round2DiagRect">
          <a:avLst/>
        </a:prstGeom>
      </dgm:spPr>
    </dgm:pt>
    <dgm:pt modelId="{ED90CE26-563C-4B2F-B1DC-A41048D03B8D}" type="pres">
      <dgm:prSet presAssocID="{DB8D656B-C733-4C01-9A45-6429705CE739}" presName="sibTrans" presStyleCnt="0"/>
      <dgm:spPr/>
    </dgm:pt>
    <dgm:pt modelId="{4C11FD8C-C0E0-4F38-A573-A5E1719C6325}" type="pres">
      <dgm:prSet presAssocID="{3DEF0FD3-DD58-44BF-83FE-2E585D1E5C9B}" presName="node" presStyleLbl="node1" presStyleIdx="4" presStyleCnt="8">
        <dgm:presLayoutVars>
          <dgm:bulletEnabled val="1"/>
        </dgm:presLayoutVars>
      </dgm:prSet>
      <dgm:spPr>
        <a:prstGeom prst="round2DiagRect">
          <a:avLst/>
        </a:prstGeom>
      </dgm:spPr>
    </dgm:pt>
    <dgm:pt modelId="{8DCFD61A-5034-470E-9DAD-43FDA4E51360}" type="pres">
      <dgm:prSet presAssocID="{DAD4190E-2287-4A6A-A669-6C47C696993E}" presName="sibTrans" presStyleCnt="0"/>
      <dgm:spPr/>
    </dgm:pt>
    <dgm:pt modelId="{FA4334DB-7DEA-4834-AA02-2227F7387E91}" type="pres">
      <dgm:prSet presAssocID="{78561D04-AABD-4DE6-B627-7DDCD02FBE0D}" presName="node" presStyleLbl="node1" presStyleIdx="5" presStyleCnt="8">
        <dgm:presLayoutVars>
          <dgm:bulletEnabled val="1"/>
        </dgm:presLayoutVars>
      </dgm:prSet>
      <dgm:spPr>
        <a:prstGeom prst="round2DiagRect">
          <a:avLst/>
        </a:prstGeom>
      </dgm:spPr>
    </dgm:pt>
    <dgm:pt modelId="{A5C3E174-AE00-411A-BE9A-9520098477C9}" type="pres">
      <dgm:prSet presAssocID="{C75BF0F3-6603-4AE4-83BB-04C4DD7CE018}" presName="sibTrans" presStyleCnt="0"/>
      <dgm:spPr/>
    </dgm:pt>
    <dgm:pt modelId="{3250BAC0-7190-421C-9530-8B5F3DD29AB3}" type="pres">
      <dgm:prSet presAssocID="{5C428AA9-DA4D-474B-82F4-BEA32DAEFB23}" presName="node" presStyleLbl="node1" presStyleIdx="6" presStyleCnt="8">
        <dgm:presLayoutVars>
          <dgm:bulletEnabled val="1"/>
        </dgm:presLayoutVars>
      </dgm:prSet>
      <dgm:spPr>
        <a:prstGeom prst="round2DiagRect">
          <a:avLst/>
        </a:prstGeom>
      </dgm:spPr>
    </dgm:pt>
    <dgm:pt modelId="{7A6DC9BF-8A4D-4669-8CF6-E0EFB6FDE885}" type="pres">
      <dgm:prSet presAssocID="{2B839A8C-E25D-4398-B8E3-7F9175D89B20}" presName="sibTrans" presStyleCnt="0"/>
      <dgm:spPr/>
    </dgm:pt>
    <dgm:pt modelId="{24B461DA-4932-4A25-AE50-EBAF2F96EA86}" type="pres">
      <dgm:prSet presAssocID="{6C5A8086-332B-47A0-9A72-CE0DEFD74267}" presName="node" presStyleLbl="node1" presStyleIdx="7" presStyleCnt="8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5751931C-6F7B-480E-8BCA-0A02374E579A}" srcId="{7E14DF73-CCB8-4141-9CB0-61EDF9C5BE69}" destId="{6C5A8086-332B-47A0-9A72-CE0DEFD74267}" srcOrd="7" destOrd="0" parTransId="{766A6C29-31C0-4CD7-A13A-9C8A127C170C}" sibTransId="{B4155846-5090-476C-88B5-08412579A576}"/>
    <dgm:cxn modelId="{91F9EF22-7FC0-489E-A622-79E15A9011C7}" type="presOf" srcId="{78561D04-AABD-4DE6-B627-7DDCD02FBE0D}" destId="{FA4334DB-7DEA-4834-AA02-2227F7387E91}" srcOrd="0" destOrd="0" presId="urn:microsoft.com/office/officeart/2005/8/layout/default"/>
    <dgm:cxn modelId="{04F9B928-75E7-4BF7-A2D3-29F221B358CA}" type="presOf" srcId="{5C428AA9-DA4D-474B-82F4-BEA32DAEFB23}" destId="{3250BAC0-7190-421C-9530-8B5F3DD29AB3}" srcOrd="0" destOrd="0" presId="urn:microsoft.com/office/officeart/2005/8/layout/default"/>
    <dgm:cxn modelId="{F15C2730-F727-44AE-8746-89E49B9EE46E}" type="presOf" srcId="{6C5A8086-332B-47A0-9A72-CE0DEFD74267}" destId="{24B461DA-4932-4A25-AE50-EBAF2F96EA86}" srcOrd="0" destOrd="0" presId="urn:microsoft.com/office/officeart/2005/8/layout/default"/>
    <dgm:cxn modelId="{00D5FB30-7A4C-416B-9398-816C9AC16DBA}" srcId="{7E14DF73-CCB8-4141-9CB0-61EDF9C5BE69}" destId="{CD59FED1-17F2-4F09-8C2F-875E569F63F9}" srcOrd="2" destOrd="0" parTransId="{906D45F8-185D-4DB6-9140-36CBDC790191}" sibTransId="{72FE2141-F464-43AB-A1A0-F41402E49710}"/>
    <dgm:cxn modelId="{96F9BA3D-F5D3-4967-A1EF-D92F3396985D}" srcId="{7E14DF73-CCB8-4141-9CB0-61EDF9C5BE69}" destId="{5C428AA9-DA4D-474B-82F4-BEA32DAEFB23}" srcOrd="6" destOrd="0" parTransId="{31728F8F-5F8F-475E-83E5-E6E59C565DE0}" sibTransId="{2B839A8C-E25D-4398-B8E3-7F9175D89B20}"/>
    <dgm:cxn modelId="{F654D26E-1367-4254-B911-88B959ED5C03}" srcId="{7E14DF73-CCB8-4141-9CB0-61EDF9C5BE69}" destId="{9D8A862A-A03B-4671-8DC4-FC98CBF67950}" srcOrd="1" destOrd="0" parTransId="{33D06A81-0B8A-43C5-A748-82322DEA2CB6}" sibTransId="{23501062-3FAC-4218-893A-055DE1E2B0F7}"/>
    <dgm:cxn modelId="{FC612254-9FCB-4B9B-9A81-4E4468E98F44}" srcId="{7E14DF73-CCB8-4141-9CB0-61EDF9C5BE69}" destId="{78561D04-AABD-4DE6-B627-7DDCD02FBE0D}" srcOrd="5" destOrd="0" parTransId="{CA58C8A3-F0EC-489D-86FA-7A65D6D529E5}" sibTransId="{C75BF0F3-6603-4AE4-83BB-04C4DD7CE018}"/>
    <dgm:cxn modelId="{36B5D891-BFA9-40A8-A318-ED605A04A87E}" type="presOf" srcId="{9D8A862A-A03B-4671-8DC4-FC98CBF67950}" destId="{346BCB94-4C14-41D6-9F43-B447FD33C18B}" srcOrd="0" destOrd="0" presId="urn:microsoft.com/office/officeart/2005/8/layout/default"/>
    <dgm:cxn modelId="{3D3CDA96-90B6-4B2B-B754-B3BB774DD660}" type="presOf" srcId="{7E14DF73-CCB8-4141-9CB0-61EDF9C5BE69}" destId="{619CE8D9-174A-4B37-BB41-2A994FC3F8A3}" srcOrd="0" destOrd="0" presId="urn:microsoft.com/office/officeart/2005/8/layout/default"/>
    <dgm:cxn modelId="{B6385D9B-EEC7-4B58-AB33-1EA72DAEFD20}" srcId="{7E14DF73-CCB8-4141-9CB0-61EDF9C5BE69}" destId="{3DEF0FD3-DD58-44BF-83FE-2E585D1E5C9B}" srcOrd="4" destOrd="0" parTransId="{0BB99385-80A4-4BC9-A62D-2017F1C1D906}" sibTransId="{DAD4190E-2287-4A6A-A669-6C47C696993E}"/>
    <dgm:cxn modelId="{76650EB2-C037-4DEC-9AD1-4F40C75C5C03}" type="presOf" srcId="{05EB94FA-049D-43D4-9C5B-D7E6FAC50A4F}" destId="{89145C23-3ABA-4664-9184-6DD5E54B1CB0}" srcOrd="0" destOrd="0" presId="urn:microsoft.com/office/officeart/2005/8/layout/default"/>
    <dgm:cxn modelId="{77D46DB5-76EB-4615-B9CA-D8127641B891}" type="presOf" srcId="{8FCB0F89-4E48-416E-BF9B-30F151CE6A21}" destId="{E3179FA8-58F2-4BAF-AACC-75A8102B7C0B}" srcOrd="0" destOrd="0" presId="urn:microsoft.com/office/officeart/2005/8/layout/default"/>
    <dgm:cxn modelId="{ADD893BD-688C-404B-AC55-F05B806F6F61}" type="presOf" srcId="{3DEF0FD3-DD58-44BF-83FE-2E585D1E5C9B}" destId="{4C11FD8C-C0E0-4F38-A573-A5E1719C6325}" srcOrd="0" destOrd="0" presId="urn:microsoft.com/office/officeart/2005/8/layout/default"/>
    <dgm:cxn modelId="{004B06C0-2BB0-4EED-B3D6-70CD6680F441}" type="presOf" srcId="{CD59FED1-17F2-4F09-8C2F-875E569F63F9}" destId="{00A705F0-03A0-4DA0-82E4-54E917ECEB2D}" srcOrd="0" destOrd="0" presId="urn:microsoft.com/office/officeart/2005/8/layout/default"/>
    <dgm:cxn modelId="{7DC9AFCD-E18D-4713-B670-096F8E81591A}" srcId="{7E14DF73-CCB8-4141-9CB0-61EDF9C5BE69}" destId="{05EB94FA-049D-43D4-9C5B-D7E6FAC50A4F}" srcOrd="0" destOrd="0" parTransId="{6699EAB4-F3DE-4442-A0EE-2367B178B0E9}" sibTransId="{A77B75FA-F242-429C-AC9C-531680E4D72B}"/>
    <dgm:cxn modelId="{93BAA2DD-A8F1-41A8-87C2-28A2B36DD647}" srcId="{7E14DF73-CCB8-4141-9CB0-61EDF9C5BE69}" destId="{8FCB0F89-4E48-416E-BF9B-30F151CE6A21}" srcOrd="3" destOrd="0" parTransId="{1FBE4FCF-3B0E-4F0F-8E89-1049128C03D2}" sibTransId="{DB8D656B-C733-4C01-9A45-6429705CE739}"/>
    <dgm:cxn modelId="{EF9B702F-78AE-45C5-AD16-F4C054B4DE3C}" type="presParOf" srcId="{619CE8D9-174A-4B37-BB41-2A994FC3F8A3}" destId="{89145C23-3ABA-4664-9184-6DD5E54B1CB0}" srcOrd="0" destOrd="0" presId="urn:microsoft.com/office/officeart/2005/8/layout/default"/>
    <dgm:cxn modelId="{526B52D0-DD2B-4462-ADE1-11BFE5EDA753}" type="presParOf" srcId="{619CE8D9-174A-4B37-BB41-2A994FC3F8A3}" destId="{B69A2CDF-F601-48E9-B58F-6A6955289A5E}" srcOrd="1" destOrd="0" presId="urn:microsoft.com/office/officeart/2005/8/layout/default"/>
    <dgm:cxn modelId="{3B02DD55-3EFE-4CBF-87FC-F493B89FC2A2}" type="presParOf" srcId="{619CE8D9-174A-4B37-BB41-2A994FC3F8A3}" destId="{346BCB94-4C14-41D6-9F43-B447FD33C18B}" srcOrd="2" destOrd="0" presId="urn:microsoft.com/office/officeart/2005/8/layout/default"/>
    <dgm:cxn modelId="{0BAC349B-B655-44E2-BC79-D1A744CC1E00}" type="presParOf" srcId="{619CE8D9-174A-4B37-BB41-2A994FC3F8A3}" destId="{6A84121D-E8F0-4361-A221-5C8E60695E18}" srcOrd="3" destOrd="0" presId="urn:microsoft.com/office/officeart/2005/8/layout/default"/>
    <dgm:cxn modelId="{2B428F96-BC06-4C29-B5CD-EE3A720BD8A5}" type="presParOf" srcId="{619CE8D9-174A-4B37-BB41-2A994FC3F8A3}" destId="{00A705F0-03A0-4DA0-82E4-54E917ECEB2D}" srcOrd="4" destOrd="0" presId="urn:microsoft.com/office/officeart/2005/8/layout/default"/>
    <dgm:cxn modelId="{7A378B7F-C7F2-425A-835E-CF7C56C38A7D}" type="presParOf" srcId="{619CE8D9-174A-4B37-BB41-2A994FC3F8A3}" destId="{B302729C-E218-4BEF-B68D-5F6FF2CC5C0C}" srcOrd="5" destOrd="0" presId="urn:microsoft.com/office/officeart/2005/8/layout/default"/>
    <dgm:cxn modelId="{92AEA6A0-5392-4A70-B681-9744458DC0E4}" type="presParOf" srcId="{619CE8D9-174A-4B37-BB41-2A994FC3F8A3}" destId="{E3179FA8-58F2-4BAF-AACC-75A8102B7C0B}" srcOrd="6" destOrd="0" presId="urn:microsoft.com/office/officeart/2005/8/layout/default"/>
    <dgm:cxn modelId="{2483E4B2-6E14-473F-94BF-B857D5DEBBE4}" type="presParOf" srcId="{619CE8D9-174A-4B37-BB41-2A994FC3F8A3}" destId="{ED90CE26-563C-4B2F-B1DC-A41048D03B8D}" srcOrd="7" destOrd="0" presId="urn:microsoft.com/office/officeart/2005/8/layout/default"/>
    <dgm:cxn modelId="{60316559-E92D-40F9-B625-C248652E76C5}" type="presParOf" srcId="{619CE8D9-174A-4B37-BB41-2A994FC3F8A3}" destId="{4C11FD8C-C0E0-4F38-A573-A5E1719C6325}" srcOrd="8" destOrd="0" presId="urn:microsoft.com/office/officeart/2005/8/layout/default"/>
    <dgm:cxn modelId="{7BB95BCD-A198-4661-8204-0BEA9E2DE483}" type="presParOf" srcId="{619CE8D9-174A-4B37-BB41-2A994FC3F8A3}" destId="{8DCFD61A-5034-470E-9DAD-43FDA4E51360}" srcOrd="9" destOrd="0" presId="urn:microsoft.com/office/officeart/2005/8/layout/default"/>
    <dgm:cxn modelId="{08BAB4F1-ADB2-426E-9B2E-3370D9E933D8}" type="presParOf" srcId="{619CE8D9-174A-4B37-BB41-2A994FC3F8A3}" destId="{FA4334DB-7DEA-4834-AA02-2227F7387E91}" srcOrd="10" destOrd="0" presId="urn:microsoft.com/office/officeart/2005/8/layout/default"/>
    <dgm:cxn modelId="{AA981499-E5D2-44D1-B6B9-D6BCF4117824}" type="presParOf" srcId="{619CE8D9-174A-4B37-BB41-2A994FC3F8A3}" destId="{A5C3E174-AE00-411A-BE9A-9520098477C9}" srcOrd="11" destOrd="0" presId="urn:microsoft.com/office/officeart/2005/8/layout/default"/>
    <dgm:cxn modelId="{C866115D-0589-465F-AB92-5713BD29D2BA}" type="presParOf" srcId="{619CE8D9-174A-4B37-BB41-2A994FC3F8A3}" destId="{3250BAC0-7190-421C-9530-8B5F3DD29AB3}" srcOrd="12" destOrd="0" presId="urn:microsoft.com/office/officeart/2005/8/layout/default"/>
    <dgm:cxn modelId="{68DD7EE8-E6E1-41B1-A211-B9EA1FB16AB8}" type="presParOf" srcId="{619CE8D9-174A-4B37-BB41-2A994FC3F8A3}" destId="{7A6DC9BF-8A4D-4669-8CF6-E0EFB6FDE885}" srcOrd="13" destOrd="0" presId="urn:microsoft.com/office/officeart/2005/8/layout/default"/>
    <dgm:cxn modelId="{568AA284-D08B-46C6-AA7A-00A0980F23F2}" type="presParOf" srcId="{619CE8D9-174A-4B37-BB41-2A994FC3F8A3}" destId="{24B461DA-4932-4A25-AE50-EBAF2F96EA8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4DF73-CCB8-4141-9CB0-61EDF9C5BE6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05EB94FA-049D-43D4-9C5B-D7E6FAC50A4F}">
      <dgm:prSet phldrT="[Text]"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wewenang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sesuai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ketentuan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berlaku</a:t>
          </a:r>
          <a:endParaRPr lang="en-US" sz="18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6699EAB4-F3DE-4442-A0EE-2367B178B0E9}" type="par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A77B75FA-F242-429C-AC9C-531680E4D72B}" type="sib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37936733-C0B3-4252-83C7-2322B51A1826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Menjaga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informasi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bersifat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rahasia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7CC65374-5EBD-4993-A1FE-1A469D202236}" type="parTrans" cxnId="{6145B8A8-CA5F-4085-AE3E-066860AEB12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5714602-62AD-4594-B16F-75251FA65AF0}" type="sibTrans" cxnId="{6145B8A8-CA5F-4085-AE3E-066860AEB12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E5A0C8-4FE1-4C5F-AA26-FD7D27B93E4D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setiap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kebijakan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ditetapkan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oleh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pejabat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bersangkutan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5B3F0CCF-BA3B-4667-9CA0-38530BBA38CE}" type="parTrans" cxnId="{27726FFC-4D2A-4D80-A3AA-876A6F64852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E956F49-D1F5-4245-B2EB-812E56050349}" type="sibTrans" cxnId="{27726FFC-4D2A-4D80-A3AA-876A6F64852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7EA47E-F22B-4922-B2A3-E933CB69993A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Membangun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etos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untuk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meningkatkan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kinerja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organisasi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C6F4CD2B-E115-4850-9AF1-05F328A94EB2}" type="parTrans" cxnId="{64F0E86D-8791-4D30-BAE1-B7536E7B79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23C1E5-B734-4DD5-B7F7-3749D9FEC84F}" type="sibTrans" cxnId="{64F0E86D-8791-4D30-BAE1-B7536E7B79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C216139-9888-4441-A761-D19D72D086E5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Menjalin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kooperatif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dengan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unit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lain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terkait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untuk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pencapaian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tujuan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18218BFA-FF84-470A-BDD4-BF3C5262ECEF}" type="parTrans" cxnId="{C69BA1C1-466B-471F-ADBD-3F79633E1F9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7576730-8CC5-4C17-AF89-05C5B5E09C77}" type="sibTrans" cxnId="{C69BA1C1-466B-471F-ADBD-3F79633E1F9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AA8ABDC-6D5F-4C61-9766-8FC28923774F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Memiliki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kompetensi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BEDBEB49-E33E-4A12-8356-1994219FAC31}" type="parTrans" cxnId="{393652A4-76E7-4AA2-9271-7DD53B928A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8F32A1-18A4-4D73-8F7F-D2EBDFCEBC9A}" type="sibTrans" cxnId="{393652A4-76E7-4AA2-9271-7DD53B928A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9DF381-9A6C-473B-9591-9AD2A6DB6618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Patuh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terhadap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standar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operasional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tata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F1477100-E50A-4652-81CD-C007AAACD4E9}" type="parTrans" cxnId="{B6A3A1C1-64EF-4AD5-887F-2B0624097F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6BDE47-04B5-4D11-B969-1723A964905C}" type="sibTrans" cxnId="{B6A3A1C1-64EF-4AD5-887F-2B0624097F8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45597E4-1115-4ECB-A8AA-B01A214ACD93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Mengembangkan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pemikiran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kreatif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inovatif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untuk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peningkatan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kinerja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organisasi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6BFB311B-5640-4637-948D-AFD6B044E896}" type="parTrans" cxnId="{4E72ABFF-A188-420B-B0AC-47585DD1DC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29A685-0F37-46A8-B823-D8B0E2DE6545}" type="sibTrans" cxnId="{4E72ABFF-A188-420B-B0AC-47585DD1DCD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9803B71-1350-4A7B-8475-6BE9853A3499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Berorientasi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pada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upaya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peningkatan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kualitas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87F36CBF-8F75-45F5-9993-86207B6EE7A3}" type="parTrans" cxnId="{361A1964-99CC-45B9-8E7F-CF5041BD2D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BA9634-8CB8-45A8-8412-6A2404E87605}" type="sibTrans" cxnId="{361A1964-99CC-45B9-8E7F-CF5041BD2D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19CE8D9-174A-4B37-BB41-2A994FC3F8A3}" type="pres">
      <dgm:prSet presAssocID="{7E14DF73-CCB8-4141-9CB0-61EDF9C5BE69}" presName="diagram" presStyleCnt="0">
        <dgm:presLayoutVars>
          <dgm:dir/>
          <dgm:resizeHandles val="exact"/>
        </dgm:presLayoutVars>
      </dgm:prSet>
      <dgm:spPr/>
    </dgm:pt>
    <dgm:pt modelId="{89145C23-3ABA-4664-9184-6DD5E54B1CB0}" type="pres">
      <dgm:prSet presAssocID="{05EB94FA-049D-43D4-9C5B-D7E6FAC50A4F}" presName="node" presStyleLbl="node1" presStyleIdx="0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B69A2CDF-F601-48E9-B58F-6A6955289A5E}" type="pres">
      <dgm:prSet presAssocID="{A77B75FA-F242-429C-AC9C-531680E4D72B}" presName="sibTrans" presStyleCnt="0"/>
      <dgm:spPr/>
    </dgm:pt>
    <dgm:pt modelId="{8DA3BB94-E643-4083-894A-4B857BAB1A58}" type="pres">
      <dgm:prSet presAssocID="{37936733-C0B3-4252-83C7-2322B51A1826}" presName="node" presStyleLbl="node1" presStyleIdx="1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1FB1C5E0-050F-42EF-8A5F-7C6CD28AEE26}" type="pres">
      <dgm:prSet presAssocID="{05714602-62AD-4594-B16F-75251FA65AF0}" presName="sibTrans" presStyleCnt="0"/>
      <dgm:spPr/>
    </dgm:pt>
    <dgm:pt modelId="{56C15A65-9AEA-41DF-9C69-FEFDC0670E25}" type="pres">
      <dgm:prSet presAssocID="{45E5A0C8-4FE1-4C5F-AA26-FD7D27B93E4D}" presName="node" presStyleLbl="node1" presStyleIdx="2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9484E7C5-CECB-4EC1-8C96-1C37C9F3B155}" type="pres">
      <dgm:prSet presAssocID="{1E956F49-D1F5-4245-B2EB-812E56050349}" presName="sibTrans" presStyleCnt="0"/>
      <dgm:spPr/>
    </dgm:pt>
    <dgm:pt modelId="{E5821492-D3A5-4BDE-9600-F7CB72203BB2}" type="pres">
      <dgm:prSet presAssocID="{8F7EA47E-F22B-4922-B2A3-E933CB69993A}" presName="node" presStyleLbl="node1" presStyleIdx="3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4D809495-3EEA-4CE3-968A-78E0B7AE815A}" type="pres">
      <dgm:prSet presAssocID="{8C23C1E5-B734-4DD5-B7F7-3749D9FEC84F}" presName="sibTrans" presStyleCnt="0"/>
      <dgm:spPr/>
    </dgm:pt>
    <dgm:pt modelId="{CFF8DFD6-2621-4661-A692-24E8C8DE05FF}" type="pres">
      <dgm:prSet presAssocID="{DC216139-9888-4441-A761-D19D72D086E5}" presName="node" presStyleLbl="node1" presStyleIdx="4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AA29A918-DEE4-4E6C-9DF1-66110A8FA7CB}" type="pres">
      <dgm:prSet presAssocID="{47576730-8CC5-4C17-AF89-05C5B5E09C77}" presName="sibTrans" presStyleCnt="0"/>
      <dgm:spPr/>
    </dgm:pt>
    <dgm:pt modelId="{37AC64A7-956F-4BE8-B738-50B52105AAB0}" type="pres">
      <dgm:prSet presAssocID="{9AA8ABDC-6D5F-4C61-9766-8FC28923774F}" presName="node" presStyleLbl="node1" presStyleIdx="5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34192E79-6BB9-4293-BF59-DD2D8E8D1BA6}" type="pres">
      <dgm:prSet presAssocID="{878F32A1-18A4-4D73-8F7F-D2EBDFCEBC9A}" presName="sibTrans" presStyleCnt="0"/>
      <dgm:spPr/>
    </dgm:pt>
    <dgm:pt modelId="{226BF87B-2A1D-4F1F-9B6F-A959CBCF70E5}" type="pres">
      <dgm:prSet presAssocID="{6A9DF381-9A6C-473B-9591-9AD2A6DB6618}" presName="node" presStyleLbl="node1" presStyleIdx="6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B65D4D68-1383-457F-B879-D679BBAEBF44}" type="pres">
      <dgm:prSet presAssocID="{386BDE47-04B5-4D11-B969-1723A964905C}" presName="sibTrans" presStyleCnt="0"/>
      <dgm:spPr/>
    </dgm:pt>
    <dgm:pt modelId="{5AE1BED0-9D45-45F9-B4BA-DAF0C76F19FC}" type="pres">
      <dgm:prSet presAssocID="{345597E4-1115-4ECB-A8AA-B01A214ACD93}" presName="node" presStyleLbl="node1" presStyleIdx="7" presStyleCnt="9">
        <dgm:presLayoutVars>
          <dgm:bulletEnabled val="1"/>
        </dgm:presLayoutVars>
      </dgm:prSet>
      <dgm:spPr>
        <a:prstGeom prst="snip2DiagRect">
          <a:avLst/>
        </a:prstGeom>
      </dgm:spPr>
    </dgm:pt>
    <dgm:pt modelId="{52037D13-F4B5-4D6F-8F33-DEDC22D020AE}" type="pres">
      <dgm:prSet presAssocID="{3229A685-0F37-46A8-B823-D8B0E2DE6545}" presName="sibTrans" presStyleCnt="0"/>
      <dgm:spPr/>
    </dgm:pt>
    <dgm:pt modelId="{96507210-7BBE-4083-8AAD-408CE8E82847}" type="pres">
      <dgm:prSet presAssocID="{89803B71-1350-4A7B-8475-6BE9853A3499}" presName="node" presStyleLbl="node1" presStyleIdx="8" presStyleCnt="9">
        <dgm:presLayoutVars>
          <dgm:bulletEnabled val="1"/>
        </dgm:presLayoutVars>
      </dgm:prSet>
      <dgm:spPr>
        <a:prstGeom prst="snip2DiagRect">
          <a:avLst/>
        </a:prstGeom>
      </dgm:spPr>
    </dgm:pt>
  </dgm:ptLst>
  <dgm:cxnLst>
    <dgm:cxn modelId="{358B9B03-4C4C-4C80-80A0-852898FC3E04}" type="presOf" srcId="{45E5A0C8-4FE1-4C5F-AA26-FD7D27B93E4D}" destId="{56C15A65-9AEA-41DF-9C69-FEFDC0670E25}" srcOrd="0" destOrd="0" presId="urn:microsoft.com/office/officeart/2005/8/layout/default"/>
    <dgm:cxn modelId="{F497BB24-8956-4D39-A6D3-88775838D370}" type="presOf" srcId="{345597E4-1115-4ECB-A8AA-B01A214ACD93}" destId="{5AE1BED0-9D45-45F9-B4BA-DAF0C76F19FC}" srcOrd="0" destOrd="0" presId="urn:microsoft.com/office/officeart/2005/8/layout/default"/>
    <dgm:cxn modelId="{325BC530-8365-432F-B5BB-48D5C9B79631}" type="presOf" srcId="{DC216139-9888-4441-A761-D19D72D086E5}" destId="{CFF8DFD6-2621-4661-A692-24E8C8DE05FF}" srcOrd="0" destOrd="0" presId="urn:microsoft.com/office/officeart/2005/8/layout/default"/>
    <dgm:cxn modelId="{612B193C-FEA4-4577-A2E7-335BA77051C7}" type="presOf" srcId="{05EB94FA-049D-43D4-9C5B-D7E6FAC50A4F}" destId="{89145C23-3ABA-4664-9184-6DD5E54B1CB0}" srcOrd="0" destOrd="0" presId="urn:microsoft.com/office/officeart/2005/8/layout/default"/>
    <dgm:cxn modelId="{361A1964-99CC-45B9-8E7F-CF5041BD2DCF}" srcId="{7E14DF73-CCB8-4141-9CB0-61EDF9C5BE69}" destId="{89803B71-1350-4A7B-8475-6BE9853A3499}" srcOrd="8" destOrd="0" parTransId="{87F36CBF-8F75-45F5-9993-86207B6EE7A3}" sibTransId="{66BA9634-8CB8-45A8-8412-6A2404E87605}"/>
    <dgm:cxn modelId="{8414E36B-C331-4E3B-9A6B-212FC5F35868}" type="presOf" srcId="{37936733-C0B3-4252-83C7-2322B51A1826}" destId="{8DA3BB94-E643-4083-894A-4B857BAB1A58}" srcOrd="0" destOrd="0" presId="urn:microsoft.com/office/officeart/2005/8/layout/default"/>
    <dgm:cxn modelId="{64F0E86D-8791-4D30-BAE1-B7536E7B7980}" srcId="{7E14DF73-CCB8-4141-9CB0-61EDF9C5BE69}" destId="{8F7EA47E-F22B-4922-B2A3-E933CB69993A}" srcOrd="3" destOrd="0" parTransId="{C6F4CD2B-E115-4850-9AF1-05F328A94EB2}" sibTransId="{8C23C1E5-B734-4DD5-B7F7-3749D9FEC84F}"/>
    <dgm:cxn modelId="{F360FC86-9B29-4C4D-BBA9-B2B3074E4F07}" type="presOf" srcId="{9AA8ABDC-6D5F-4C61-9766-8FC28923774F}" destId="{37AC64A7-956F-4BE8-B738-50B52105AAB0}" srcOrd="0" destOrd="0" presId="urn:microsoft.com/office/officeart/2005/8/layout/default"/>
    <dgm:cxn modelId="{99535892-F59C-4344-B45C-11CA0D5BEECD}" type="presOf" srcId="{7E14DF73-CCB8-4141-9CB0-61EDF9C5BE69}" destId="{619CE8D9-174A-4B37-BB41-2A994FC3F8A3}" srcOrd="0" destOrd="0" presId="urn:microsoft.com/office/officeart/2005/8/layout/default"/>
    <dgm:cxn modelId="{393652A4-76E7-4AA2-9271-7DD53B928ADA}" srcId="{7E14DF73-CCB8-4141-9CB0-61EDF9C5BE69}" destId="{9AA8ABDC-6D5F-4C61-9766-8FC28923774F}" srcOrd="5" destOrd="0" parTransId="{BEDBEB49-E33E-4A12-8356-1994219FAC31}" sibTransId="{878F32A1-18A4-4D73-8F7F-D2EBDFCEBC9A}"/>
    <dgm:cxn modelId="{663FC5A4-A9E1-4C18-814B-0A2D341DE661}" type="presOf" srcId="{89803B71-1350-4A7B-8475-6BE9853A3499}" destId="{96507210-7BBE-4083-8AAD-408CE8E82847}" srcOrd="0" destOrd="0" presId="urn:microsoft.com/office/officeart/2005/8/layout/default"/>
    <dgm:cxn modelId="{6145B8A8-CA5F-4085-AE3E-066860AEB128}" srcId="{7E14DF73-CCB8-4141-9CB0-61EDF9C5BE69}" destId="{37936733-C0B3-4252-83C7-2322B51A1826}" srcOrd="1" destOrd="0" parTransId="{7CC65374-5EBD-4993-A1FE-1A469D202236}" sibTransId="{05714602-62AD-4594-B16F-75251FA65AF0}"/>
    <dgm:cxn modelId="{84EA7CB3-AC5C-4F95-A547-AE1EB0B2CBFE}" type="presOf" srcId="{8F7EA47E-F22B-4922-B2A3-E933CB69993A}" destId="{E5821492-D3A5-4BDE-9600-F7CB72203BB2}" srcOrd="0" destOrd="0" presId="urn:microsoft.com/office/officeart/2005/8/layout/default"/>
    <dgm:cxn modelId="{C69BA1C1-466B-471F-ADBD-3F79633E1F9A}" srcId="{7E14DF73-CCB8-4141-9CB0-61EDF9C5BE69}" destId="{DC216139-9888-4441-A761-D19D72D086E5}" srcOrd="4" destOrd="0" parTransId="{18218BFA-FF84-470A-BDD4-BF3C5262ECEF}" sibTransId="{47576730-8CC5-4C17-AF89-05C5B5E09C77}"/>
    <dgm:cxn modelId="{B6A3A1C1-64EF-4AD5-887F-2B0624097F80}" srcId="{7E14DF73-CCB8-4141-9CB0-61EDF9C5BE69}" destId="{6A9DF381-9A6C-473B-9591-9AD2A6DB6618}" srcOrd="6" destOrd="0" parTransId="{F1477100-E50A-4652-81CD-C007AAACD4E9}" sibTransId="{386BDE47-04B5-4D11-B969-1723A964905C}"/>
    <dgm:cxn modelId="{9CDFB8CB-D46E-4D54-A8AF-B4DE23735DAD}" type="presOf" srcId="{6A9DF381-9A6C-473B-9591-9AD2A6DB6618}" destId="{226BF87B-2A1D-4F1F-9B6F-A959CBCF70E5}" srcOrd="0" destOrd="0" presId="urn:microsoft.com/office/officeart/2005/8/layout/default"/>
    <dgm:cxn modelId="{7DC9AFCD-E18D-4713-B670-096F8E81591A}" srcId="{7E14DF73-CCB8-4141-9CB0-61EDF9C5BE69}" destId="{05EB94FA-049D-43D4-9C5B-D7E6FAC50A4F}" srcOrd="0" destOrd="0" parTransId="{6699EAB4-F3DE-4442-A0EE-2367B178B0E9}" sibTransId="{A77B75FA-F242-429C-AC9C-531680E4D72B}"/>
    <dgm:cxn modelId="{27726FFC-4D2A-4D80-A3AA-876A6F648525}" srcId="{7E14DF73-CCB8-4141-9CB0-61EDF9C5BE69}" destId="{45E5A0C8-4FE1-4C5F-AA26-FD7D27B93E4D}" srcOrd="2" destOrd="0" parTransId="{5B3F0CCF-BA3B-4667-9CA0-38530BBA38CE}" sibTransId="{1E956F49-D1F5-4245-B2EB-812E56050349}"/>
    <dgm:cxn modelId="{4E72ABFF-A188-420B-B0AC-47585DD1DCD9}" srcId="{7E14DF73-CCB8-4141-9CB0-61EDF9C5BE69}" destId="{345597E4-1115-4ECB-A8AA-B01A214ACD93}" srcOrd="7" destOrd="0" parTransId="{6BFB311B-5640-4637-948D-AFD6B044E896}" sibTransId="{3229A685-0F37-46A8-B823-D8B0E2DE6545}"/>
    <dgm:cxn modelId="{3E47A676-1296-401E-9492-7C82518054FB}" type="presParOf" srcId="{619CE8D9-174A-4B37-BB41-2A994FC3F8A3}" destId="{89145C23-3ABA-4664-9184-6DD5E54B1CB0}" srcOrd="0" destOrd="0" presId="urn:microsoft.com/office/officeart/2005/8/layout/default"/>
    <dgm:cxn modelId="{FE1EBD19-EE61-4FF3-BB68-10C68E26E061}" type="presParOf" srcId="{619CE8D9-174A-4B37-BB41-2A994FC3F8A3}" destId="{B69A2CDF-F601-48E9-B58F-6A6955289A5E}" srcOrd="1" destOrd="0" presId="urn:microsoft.com/office/officeart/2005/8/layout/default"/>
    <dgm:cxn modelId="{C57D5CF3-A4D4-40CF-B716-5F0F8E963BD8}" type="presParOf" srcId="{619CE8D9-174A-4B37-BB41-2A994FC3F8A3}" destId="{8DA3BB94-E643-4083-894A-4B857BAB1A58}" srcOrd="2" destOrd="0" presId="urn:microsoft.com/office/officeart/2005/8/layout/default"/>
    <dgm:cxn modelId="{DC2E1037-8BC2-4B6B-A769-B441F35D2323}" type="presParOf" srcId="{619CE8D9-174A-4B37-BB41-2A994FC3F8A3}" destId="{1FB1C5E0-050F-42EF-8A5F-7C6CD28AEE26}" srcOrd="3" destOrd="0" presId="urn:microsoft.com/office/officeart/2005/8/layout/default"/>
    <dgm:cxn modelId="{FFE95215-C9EC-4375-B67C-F16D5C0C90C0}" type="presParOf" srcId="{619CE8D9-174A-4B37-BB41-2A994FC3F8A3}" destId="{56C15A65-9AEA-41DF-9C69-FEFDC0670E25}" srcOrd="4" destOrd="0" presId="urn:microsoft.com/office/officeart/2005/8/layout/default"/>
    <dgm:cxn modelId="{C0716B14-47CC-40D0-9DD2-0C1D06FA52F2}" type="presParOf" srcId="{619CE8D9-174A-4B37-BB41-2A994FC3F8A3}" destId="{9484E7C5-CECB-4EC1-8C96-1C37C9F3B155}" srcOrd="5" destOrd="0" presId="urn:microsoft.com/office/officeart/2005/8/layout/default"/>
    <dgm:cxn modelId="{96775738-7EA8-44FF-89F9-7342707FF9DA}" type="presParOf" srcId="{619CE8D9-174A-4B37-BB41-2A994FC3F8A3}" destId="{E5821492-D3A5-4BDE-9600-F7CB72203BB2}" srcOrd="6" destOrd="0" presId="urn:microsoft.com/office/officeart/2005/8/layout/default"/>
    <dgm:cxn modelId="{FD226BEC-E5B1-4101-AA12-942EAA23961E}" type="presParOf" srcId="{619CE8D9-174A-4B37-BB41-2A994FC3F8A3}" destId="{4D809495-3EEA-4CE3-968A-78E0B7AE815A}" srcOrd="7" destOrd="0" presId="urn:microsoft.com/office/officeart/2005/8/layout/default"/>
    <dgm:cxn modelId="{9383FEF2-45EA-4568-8CD2-0924033E93B0}" type="presParOf" srcId="{619CE8D9-174A-4B37-BB41-2A994FC3F8A3}" destId="{CFF8DFD6-2621-4661-A692-24E8C8DE05FF}" srcOrd="8" destOrd="0" presId="urn:microsoft.com/office/officeart/2005/8/layout/default"/>
    <dgm:cxn modelId="{7168FB1B-2575-4CC6-BE46-71E355CA1BA4}" type="presParOf" srcId="{619CE8D9-174A-4B37-BB41-2A994FC3F8A3}" destId="{AA29A918-DEE4-4E6C-9DF1-66110A8FA7CB}" srcOrd="9" destOrd="0" presId="urn:microsoft.com/office/officeart/2005/8/layout/default"/>
    <dgm:cxn modelId="{7CC4C58A-5478-4B47-8FB5-6C43384EBE14}" type="presParOf" srcId="{619CE8D9-174A-4B37-BB41-2A994FC3F8A3}" destId="{37AC64A7-956F-4BE8-B738-50B52105AAB0}" srcOrd="10" destOrd="0" presId="urn:microsoft.com/office/officeart/2005/8/layout/default"/>
    <dgm:cxn modelId="{90DD7FA7-D3C5-4DC7-B92C-C49596256017}" type="presParOf" srcId="{619CE8D9-174A-4B37-BB41-2A994FC3F8A3}" destId="{34192E79-6BB9-4293-BF59-DD2D8E8D1BA6}" srcOrd="11" destOrd="0" presId="urn:microsoft.com/office/officeart/2005/8/layout/default"/>
    <dgm:cxn modelId="{B7FB3D5E-CC98-4F20-BCE2-C59230DFCD05}" type="presParOf" srcId="{619CE8D9-174A-4B37-BB41-2A994FC3F8A3}" destId="{226BF87B-2A1D-4F1F-9B6F-A959CBCF70E5}" srcOrd="12" destOrd="0" presId="urn:microsoft.com/office/officeart/2005/8/layout/default"/>
    <dgm:cxn modelId="{84A61CE6-669B-4E0B-879B-73D83F0B6DD0}" type="presParOf" srcId="{619CE8D9-174A-4B37-BB41-2A994FC3F8A3}" destId="{B65D4D68-1383-457F-B879-D679BBAEBF44}" srcOrd="13" destOrd="0" presId="urn:microsoft.com/office/officeart/2005/8/layout/default"/>
    <dgm:cxn modelId="{6DC68DBA-7F02-4B91-904E-A8641FAE1560}" type="presParOf" srcId="{619CE8D9-174A-4B37-BB41-2A994FC3F8A3}" destId="{5AE1BED0-9D45-45F9-B4BA-DAF0C76F19FC}" srcOrd="14" destOrd="0" presId="urn:microsoft.com/office/officeart/2005/8/layout/default"/>
    <dgm:cxn modelId="{44F8A2F4-1D71-41F0-B5C5-6C9C4F38DF6F}" type="presParOf" srcId="{619CE8D9-174A-4B37-BB41-2A994FC3F8A3}" destId="{52037D13-F4B5-4D6F-8F33-DEDC22D020AE}" srcOrd="15" destOrd="0" presId="urn:microsoft.com/office/officeart/2005/8/layout/default"/>
    <dgm:cxn modelId="{ED44F027-1042-43A2-8F67-8250FA263A35}" type="presParOf" srcId="{619CE8D9-174A-4B37-BB41-2A994FC3F8A3}" destId="{96507210-7BBE-4083-8AAD-408CE8E8284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14DF73-CCB8-4141-9CB0-61EDF9C5BE6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05EB94FA-049D-43D4-9C5B-D7E6FAC50A4F}">
      <dgm:prSet phldrT="[Text]"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Mewujudkan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pola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hidup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sederhana</a:t>
          </a:r>
          <a:endParaRPr lang="en-US" sz="18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6699EAB4-F3DE-4442-A0EE-2367B178B0E9}" type="par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A77B75FA-F242-429C-AC9C-531680E4D72B}" type="sib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6703ACF2-CB01-495F-93DD-3406A404B21B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Memberikan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pelayanan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dengan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empati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hormat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santun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tanpa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pamrih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tanpa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pemaksaan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</a:p>
      </dgm:t>
    </dgm:pt>
    <dgm:pt modelId="{D93E7BDE-067E-4276-BF36-CF51AE58E695}" type="parTrans" cxnId="{8F340CA3-AB36-4F9E-AE39-2EC9EFFFD5DC}">
      <dgm:prSet/>
      <dgm:spPr/>
      <dgm:t>
        <a:bodyPr/>
        <a:lstStyle/>
        <a:p>
          <a:endParaRPr lang="en-US" sz="1800"/>
        </a:p>
      </dgm:t>
    </dgm:pt>
    <dgm:pt modelId="{0519C4D3-6102-4D2D-8E88-E89C2EE845F4}" type="sibTrans" cxnId="{8F340CA3-AB36-4F9E-AE39-2EC9EFFFD5DC}">
      <dgm:prSet/>
      <dgm:spPr/>
      <dgm:t>
        <a:bodyPr/>
        <a:lstStyle/>
        <a:p>
          <a:endParaRPr lang="en-US" sz="1800"/>
        </a:p>
      </dgm:t>
    </dgm:pt>
    <dgm:pt modelId="{4E74F157-7478-48DD-A0EC-8FC2CD2DA044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Memberikan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pelayanan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cepat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tepat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terbuka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adil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serfta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diskriminatif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6C2F595E-E596-4271-8452-9EC5B8304A04}" type="parTrans" cxnId="{F32CE959-C354-443C-AF28-D71B28E50D6F}">
      <dgm:prSet/>
      <dgm:spPr/>
      <dgm:t>
        <a:bodyPr/>
        <a:lstStyle/>
        <a:p>
          <a:endParaRPr lang="en-US" sz="1800"/>
        </a:p>
      </dgm:t>
    </dgm:pt>
    <dgm:pt modelId="{43609B0A-202F-4EFF-AA8C-B2290A03500B}" type="sibTrans" cxnId="{F32CE959-C354-443C-AF28-D71B28E50D6F}">
      <dgm:prSet/>
      <dgm:spPr/>
      <dgm:t>
        <a:bodyPr/>
        <a:lstStyle/>
        <a:p>
          <a:endParaRPr lang="en-US" sz="1800"/>
        </a:p>
      </dgm:t>
    </dgm:pt>
    <dgm:pt modelId="{F27B0491-1081-475D-989E-6BBAD72F3365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Tanggap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terhadap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keadaan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lingkungan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masyarakat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3ACE449F-3FAC-4D4A-9D1D-A75193BE84A0}" type="parTrans" cxnId="{4A797E37-4093-46F3-B3F6-C7B9D22DE1A7}">
      <dgm:prSet/>
      <dgm:spPr/>
      <dgm:t>
        <a:bodyPr/>
        <a:lstStyle/>
        <a:p>
          <a:endParaRPr lang="en-US" sz="1800"/>
        </a:p>
      </dgm:t>
    </dgm:pt>
    <dgm:pt modelId="{C6302A2B-08D9-444D-90E7-BE7CB273D811}" type="sibTrans" cxnId="{4A797E37-4093-46F3-B3F6-C7B9D22DE1A7}">
      <dgm:prSet/>
      <dgm:spPr/>
      <dgm:t>
        <a:bodyPr/>
        <a:lstStyle/>
        <a:p>
          <a:endParaRPr lang="en-US" sz="1800"/>
        </a:p>
      </dgm:t>
    </dgm:pt>
    <dgm:pt modelId="{7C74E200-1BC2-42EB-8523-C975403DECC4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Berorientasi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kepada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peningkatan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kesejahteraan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masyarakat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0B31571D-AA1F-4BD3-B68A-6AE8203589BB}" type="parTrans" cxnId="{980535FA-6497-4F60-A143-8AC8EB97839E}">
      <dgm:prSet/>
      <dgm:spPr/>
      <dgm:t>
        <a:bodyPr/>
        <a:lstStyle/>
        <a:p>
          <a:endParaRPr lang="en-US" sz="1800"/>
        </a:p>
      </dgm:t>
    </dgm:pt>
    <dgm:pt modelId="{9745CDD0-2565-4B03-B341-244ED1A92963}" type="sibTrans" cxnId="{980535FA-6497-4F60-A143-8AC8EB97839E}">
      <dgm:prSet/>
      <dgm:spPr/>
      <dgm:t>
        <a:bodyPr/>
        <a:lstStyle/>
        <a:p>
          <a:endParaRPr lang="en-US" sz="1800"/>
        </a:p>
      </dgm:t>
    </dgm:pt>
    <dgm:pt modelId="{619CE8D9-174A-4B37-BB41-2A994FC3F8A3}" type="pres">
      <dgm:prSet presAssocID="{7E14DF73-CCB8-4141-9CB0-61EDF9C5BE69}" presName="diagram" presStyleCnt="0">
        <dgm:presLayoutVars>
          <dgm:dir/>
          <dgm:resizeHandles val="exact"/>
        </dgm:presLayoutVars>
      </dgm:prSet>
      <dgm:spPr/>
    </dgm:pt>
    <dgm:pt modelId="{89145C23-3ABA-4664-9184-6DD5E54B1CB0}" type="pres">
      <dgm:prSet presAssocID="{05EB94FA-049D-43D4-9C5B-D7E6FAC50A4F}" presName="node" presStyleLbl="node1" presStyleIdx="0" presStyleCnt="5" custScaleX="84704" custScaleY="115126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B69A2CDF-F601-48E9-B58F-6A6955289A5E}" type="pres">
      <dgm:prSet presAssocID="{A77B75FA-F242-429C-AC9C-531680E4D72B}" presName="sibTrans" presStyleCnt="0"/>
      <dgm:spPr/>
    </dgm:pt>
    <dgm:pt modelId="{2360143D-D908-4179-AF23-B2072B664D73}" type="pres">
      <dgm:prSet presAssocID="{6703ACF2-CB01-495F-93DD-3406A404B21B}" presName="node" presStyleLbl="node1" presStyleIdx="1" presStyleCnt="5" custScaleY="139827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5403B373-3B2E-4D18-885C-9712315841BA}" type="pres">
      <dgm:prSet presAssocID="{0519C4D3-6102-4D2D-8E88-E89C2EE845F4}" presName="sibTrans" presStyleCnt="0"/>
      <dgm:spPr/>
    </dgm:pt>
    <dgm:pt modelId="{04A48154-578F-47B2-AD70-3155E08374AE}" type="pres">
      <dgm:prSet presAssocID="{4E74F157-7478-48DD-A0EC-8FC2CD2DA044}" presName="node" presStyleLbl="node1" presStyleIdx="2" presStyleCnt="5" custScaleY="139827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33B895FE-4DC6-4776-817A-9DC89CD95C66}" type="pres">
      <dgm:prSet presAssocID="{43609B0A-202F-4EFF-AA8C-B2290A03500B}" presName="sibTrans" presStyleCnt="0"/>
      <dgm:spPr/>
    </dgm:pt>
    <dgm:pt modelId="{05CA4237-090A-466E-A302-FE86F5E9AEB9}" type="pres">
      <dgm:prSet presAssocID="{F27B0491-1081-475D-989E-6BBAD72F3365}" presName="node" presStyleLbl="node1" presStyleIdx="3" presStyleCnt="5" custScaleY="121734">
        <dgm:presLayoutVars>
          <dgm:bulletEnabled val="1"/>
        </dgm:presLayoutVars>
      </dgm:prSet>
      <dgm:spPr>
        <a:prstGeom prst="wedgeEllipseCallout">
          <a:avLst/>
        </a:prstGeom>
      </dgm:spPr>
    </dgm:pt>
    <dgm:pt modelId="{F4D76F56-96F5-4C56-BEE3-29229E58DB09}" type="pres">
      <dgm:prSet presAssocID="{C6302A2B-08D9-444D-90E7-BE7CB273D811}" presName="sibTrans" presStyleCnt="0"/>
      <dgm:spPr/>
    </dgm:pt>
    <dgm:pt modelId="{D985B41C-7167-45CA-A149-5917964CC2DE}" type="pres">
      <dgm:prSet presAssocID="{7C74E200-1BC2-42EB-8523-C975403DECC4}" presName="node" presStyleLbl="node1" presStyleIdx="4" presStyleCnt="5" custScaleX="108120" custScaleY="138210" custLinFactNeighborX="-289" custLinFactNeighborY="-5395">
        <dgm:presLayoutVars>
          <dgm:bulletEnabled val="1"/>
        </dgm:presLayoutVars>
      </dgm:prSet>
      <dgm:spPr>
        <a:prstGeom prst="wedgeEllipseCallout">
          <a:avLst/>
        </a:prstGeom>
      </dgm:spPr>
    </dgm:pt>
  </dgm:ptLst>
  <dgm:cxnLst>
    <dgm:cxn modelId="{EB386B04-15ED-407B-84BF-21D4CA2F3B15}" type="presOf" srcId="{6703ACF2-CB01-495F-93DD-3406A404B21B}" destId="{2360143D-D908-4179-AF23-B2072B664D73}" srcOrd="0" destOrd="0" presId="urn:microsoft.com/office/officeart/2005/8/layout/default"/>
    <dgm:cxn modelId="{4A797E37-4093-46F3-B3F6-C7B9D22DE1A7}" srcId="{7E14DF73-CCB8-4141-9CB0-61EDF9C5BE69}" destId="{F27B0491-1081-475D-989E-6BBAD72F3365}" srcOrd="3" destOrd="0" parTransId="{3ACE449F-3FAC-4D4A-9D1D-A75193BE84A0}" sibTransId="{C6302A2B-08D9-444D-90E7-BE7CB273D811}"/>
    <dgm:cxn modelId="{F32CE959-C354-443C-AF28-D71B28E50D6F}" srcId="{7E14DF73-CCB8-4141-9CB0-61EDF9C5BE69}" destId="{4E74F157-7478-48DD-A0EC-8FC2CD2DA044}" srcOrd="2" destOrd="0" parTransId="{6C2F595E-E596-4271-8452-9EC5B8304A04}" sibTransId="{43609B0A-202F-4EFF-AA8C-B2290A03500B}"/>
    <dgm:cxn modelId="{D23DD285-D7CE-449D-923D-F0A168904824}" type="presOf" srcId="{05EB94FA-049D-43D4-9C5B-D7E6FAC50A4F}" destId="{89145C23-3ABA-4664-9184-6DD5E54B1CB0}" srcOrd="0" destOrd="0" presId="urn:microsoft.com/office/officeart/2005/8/layout/default"/>
    <dgm:cxn modelId="{A2B48486-81E4-456F-BB56-9343CD83FE4B}" type="presOf" srcId="{F27B0491-1081-475D-989E-6BBAD72F3365}" destId="{05CA4237-090A-466E-A302-FE86F5E9AEB9}" srcOrd="0" destOrd="0" presId="urn:microsoft.com/office/officeart/2005/8/layout/default"/>
    <dgm:cxn modelId="{BB99019D-5105-4B91-8483-EF58D66B8832}" type="presOf" srcId="{7C74E200-1BC2-42EB-8523-C975403DECC4}" destId="{D985B41C-7167-45CA-A149-5917964CC2DE}" srcOrd="0" destOrd="0" presId="urn:microsoft.com/office/officeart/2005/8/layout/default"/>
    <dgm:cxn modelId="{8F340CA3-AB36-4F9E-AE39-2EC9EFFFD5DC}" srcId="{7E14DF73-CCB8-4141-9CB0-61EDF9C5BE69}" destId="{6703ACF2-CB01-495F-93DD-3406A404B21B}" srcOrd="1" destOrd="0" parTransId="{D93E7BDE-067E-4276-BF36-CF51AE58E695}" sibTransId="{0519C4D3-6102-4D2D-8E88-E89C2EE845F4}"/>
    <dgm:cxn modelId="{7DC9AFCD-E18D-4713-B670-096F8E81591A}" srcId="{7E14DF73-CCB8-4141-9CB0-61EDF9C5BE69}" destId="{05EB94FA-049D-43D4-9C5B-D7E6FAC50A4F}" srcOrd="0" destOrd="0" parTransId="{6699EAB4-F3DE-4442-A0EE-2367B178B0E9}" sibTransId="{A77B75FA-F242-429C-AC9C-531680E4D72B}"/>
    <dgm:cxn modelId="{70A578E3-0B46-4EE6-BBC9-659AA2E3F123}" type="presOf" srcId="{7E14DF73-CCB8-4141-9CB0-61EDF9C5BE69}" destId="{619CE8D9-174A-4B37-BB41-2A994FC3F8A3}" srcOrd="0" destOrd="0" presId="urn:microsoft.com/office/officeart/2005/8/layout/default"/>
    <dgm:cxn modelId="{DF8DFCF6-1280-43FD-8678-F8FEFBF93B9B}" type="presOf" srcId="{4E74F157-7478-48DD-A0EC-8FC2CD2DA044}" destId="{04A48154-578F-47B2-AD70-3155E08374AE}" srcOrd="0" destOrd="0" presId="urn:microsoft.com/office/officeart/2005/8/layout/default"/>
    <dgm:cxn modelId="{980535FA-6497-4F60-A143-8AC8EB97839E}" srcId="{7E14DF73-CCB8-4141-9CB0-61EDF9C5BE69}" destId="{7C74E200-1BC2-42EB-8523-C975403DECC4}" srcOrd="4" destOrd="0" parTransId="{0B31571D-AA1F-4BD3-B68A-6AE8203589BB}" sibTransId="{9745CDD0-2565-4B03-B341-244ED1A92963}"/>
    <dgm:cxn modelId="{069AC0C7-2E7D-4D5D-AE64-F179BA93CEA1}" type="presParOf" srcId="{619CE8D9-174A-4B37-BB41-2A994FC3F8A3}" destId="{89145C23-3ABA-4664-9184-6DD5E54B1CB0}" srcOrd="0" destOrd="0" presId="urn:microsoft.com/office/officeart/2005/8/layout/default"/>
    <dgm:cxn modelId="{95A2A892-80A1-4FDB-BB7A-C8A8BCF31105}" type="presParOf" srcId="{619CE8D9-174A-4B37-BB41-2A994FC3F8A3}" destId="{B69A2CDF-F601-48E9-B58F-6A6955289A5E}" srcOrd="1" destOrd="0" presId="urn:microsoft.com/office/officeart/2005/8/layout/default"/>
    <dgm:cxn modelId="{4BDBB593-CE52-45B7-8C46-CB4ABFB77CE4}" type="presParOf" srcId="{619CE8D9-174A-4B37-BB41-2A994FC3F8A3}" destId="{2360143D-D908-4179-AF23-B2072B664D73}" srcOrd="2" destOrd="0" presId="urn:microsoft.com/office/officeart/2005/8/layout/default"/>
    <dgm:cxn modelId="{398C5B3B-FD4D-44B0-A532-0561CA2FC2E8}" type="presParOf" srcId="{619CE8D9-174A-4B37-BB41-2A994FC3F8A3}" destId="{5403B373-3B2E-4D18-885C-9712315841BA}" srcOrd="3" destOrd="0" presId="urn:microsoft.com/office/officeart/2005/8/layout/default"/>
    <dgm:cxn modelId="{360280C9-B371-41AC-95AA-F7D4BEF37E08}" type="presParOf" srcId="{619CE8D9-174A-4B37-BB41-2A994FC3F8A3}" destId="{04A48154-578F-47B2-AD70-3155E08374AE}" srcOrd="4" destOrd="0" presId="urn:microsoft.com/office/officeart/2005/8/layout/default"/>
    <dgm:cxn modelId="{BB3EEA50-70EF-4580-8D43-DBF933477DD0}" type="presParOf" srcId="{619CE8D9-174A-4B37-BB41-2A994FC3F8A3}" destId="{33B895FE-4DC6-4776-817A-9DC89CD95C66}" srcOrd="5" destOrd="0" presId="urn:microsoft.com/office/officeart/2005/8/layout/default"/>
    <dgm:cxn modelId="{1767E7B4-AF2E-4B74-973E-2E2BCF37C821}" type="presParOf" srcId="{619CE8D9-174A-4B37-BB41-2A994FC3F8A3}" destId="{05CA4237-090A-466E-A302-FE86F5E9AEB9}" srcOrd="6" destOrd="0" presId="urn:microsoft.com/office/officeart/2005/8/layout/default"/>
    <dgm:cxn modelId="{5FF252A5-FB5A-47FE-958D-0B3E4E15A115}" type="presParOf" srcId="{619CE8D9-174A-4B37-BB41-2A994FC3F8A3}" destId="{F4D76F56-96F5-4C56-BEE3-29229E58DB09}" srcOrd="7" destOrd="0" presId="urn:microsoft.com/office/officeart/2005/8/layout/default"/>
    <dgm:cxn modelId="{28315233-67E0-4124-9DFA-87015E24B755}" type="presParOf" srcId="{619CE8D9-174A-4B37-BB41-2A994FC3F8A3}" destId="{D985B41C-7167-45CA-A149-5917964CC2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14DF73-CCB8-4141-9CB0-61EDF9C5BE6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05EB94FA-049D-43D4-9C5B-D7E6FAC50A4F}">
      <dgm:prSet phldrT="[Text]"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Jujur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terbuka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serta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memberi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informasi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benar</a:t>
          </a:r>
          <a:endParaRPr lang="en-US" sz="18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6699EAB4-F3DE-4442-A0EE-2367B178B0E9}" type="par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A77B75FA-F242-429C-AC9C-531680E4D72B}" type="sib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4F1A0047-7FC6-4DB0-AE6B-89472071B9B2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Bertindak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dengan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penuh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kesungguhan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ketulusan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98B6F993-2C63-4B3F-8391-ECC329CF98DC}" type="parTrans" cxnId="{78B419DF-A094-48BF-BDC0-C35BFA6CF61C}">
      <dgm:prSet/>
      <dgm:spPr/>
      <dgm:t>
        <a:bodyPr/>
        <a:lstStyle/>
        <a:p>
          <a:endParaRPr lang="en-US"/>
        </a:p>
      </dgm:t>
    </dgm:pt>
    <dgm:pt modelId="{39F382C6-8ADC-485E-B721-98B2F982F60E}" type="sibTrans" cxnId="{78B419DF-A094-48BF-BDC0-C35BFA6CF61C}">
      <dgm:prSet/>
      <dgm:spPr/>
      <dgm:t>
        <a:bodyPr/>
        <a:lstStyle/>
        <a:p>
          <a:endParaRPr lang="en-US"/>
        </a:p>
      </dgm:t>
    </dgm:pt>
    <dgm:pt modelId="{34AF1BB4-2FA5-4EDB-B739-786B25525672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Menghindari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konflik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kepentingan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pribadi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kelompok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golongan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AB4AA575-FDAB-41B6-8706-CFEE8685664F}" type="parTrans" cxnId="{5CE84D36-0D91-43ED-81BD-819562E0EC54}">
      <dgm:prSet/>
      <dgm:spPr/>
      <dgm:t>
        <a:bodyPr/>
        <a:lstStyle/>
        <a:p>
          <a:endParaRPr lang="en-US"/>
        </a:p>
      </dgm:t>
    </dgm:pt>
    <dgm:pt modelId="{73C07775-8315-46D7-A9E8-B082579C5BE5}" type="sibTrans" cxnId="{5CE84D36-0D91-43ED-81BD-819562E0EC54}">
      <dgm:prSet/>
      <dgm:spPr/>
      <dgm:t>
        <a:bodyPr/>
        <a:lstStyle/>
        <a:p>
          <a:endParaRPr lang="en-US"/>
        </a:p>
      </dgm:t>
    </dgm:pt>
    <dgm:pt modelId="{56A90B69-0A08-45F4-89DA-E019BEE28FE1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Berinisiatif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untuk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meningkatkan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kualitas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pengetahuan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kemampuan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ketrampilan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sikap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</a:p>
      </dgm:t>
    </dgm:pt>
    <dgm:pt modelId="{84C3B451-0C75-4164-8FF4-6F82E560523C}" type="parTrans" cxnId="{19527C17-45E9-4868-B16D-74CDA131CAFF}">
      <dgm:prSet/>
      <dgm:spPr/>
      <dgm:t>
        <a:bodyPr/>
        <a:lstStyle/>
        <a:p>
          <a:endParaRPr lang="en-US"/>
        </a:p>
      </dgm:t>
    </dgm:pt>
    <dgm:pt modelId="{3A993585-ED45-4139-B2E7-12E21BA5B00E}" type="sibTrans" cxnId="{19527C17-45E9-4868-B16D-74CDA131CAFF}">
      <dgm:prSet/>
      <dgm:spPr/>
      <dgm:t>
        <a:bodyPr/>
        <a:lstStyle/>
        <a:p>
          <a:endParaRPr lang="en-US"/>
        </a:p>
      </dgm:t>
    </dgm:pt>
    <dgm:pt modelId="{A83C4122-8EBA-46CB-8389-794176D3F459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Memiliki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daya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juang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tinggi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712CA0DE-25BA-4A7C-8226-1D0376C93717}" type="parTrans" cxnId="{6AE1CD48-F915-4EEB-85DD-73119BCAB002}">
      <dgm:prSet/>
      <dgm:spPr/>
      <dgm:t>
        <a:bodyPr/>
        <a:lstStyle/>
        <a:p>
          <a:endParaRPr lang="en-US"/>
        </a:p>
      </dgm:t>
    </dgm:pt>
    <dgm:pt modelId="{01972C21-5F17-48B1-840F-EC7FA73D88D7}" type="sibTrans" cxnId="{6AE1CD48-F915-4EEB-85DD-73119BCAB002}">
      <dgm:prSet/>
      <dgm:spPr/>
      <dgm:t>
        <a:bodyPr/>
        <a:lstStyle/>
        <a:p>
          <a:endParaRPr lang="en-US"/>
        </a:p>
      </dgm:t>
    </dgm:pt>
    <dgm:pt modelId="{80992DB7-3768-4956-8F39-73990E71CBD6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Memelihara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kesehatan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jasmani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rohani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85FEC6F5-E31D-42BE-9ABB-515DB67DD584}" type="parTrans" cxnId="{3699BDCE-A777-4994-B664-045B2C403FBA}">
      <dgm:prSet/>
      <dgm:spPr/>
      <dgm:t>
        <a:bodyPr/>
        <a:lstStyle/>
        <a:p>
          <a:endParaRPr lang="en-US"/>
        </a:p>
      </dgm:t>
    </dgm:pt>
    <dgm:pt modelId="{F909E294-E730-4DEE-9BA9-828ABBC0E707}" type="sibTrans" cxnId="{3699BDCE-A777-4994-B664-045B2C403FBA}">
      <dgm:prSet/>
      <dgm:spPr/>
      <dgm:t>
        <a:bodyPr/>
        <a:lstStyle/>
        <a:p>
          <a:endParaRPr lang="en-US"/>
        </a:p>
      </dgm:t>
    </dgm:pt>
    <dgm:pt modelId="{DF669284-C5C3-4E39-9C69-841A6E6AEFF6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Menjaga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keutuhan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keharmonisan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keluarga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30E491B4-1BCC-4E24-B01B-E663006FD579}" type="parTrans" cxnId="{81F74DDB-6FED-4066-BEEA-8F48B3959206}">
      <dgm:prSet/>
      <dgm:spPr/>
      <dgm:t>
        <a:bodyPr/>
        <a:lstStyle/>
        <a:p>
          <a:endParaRPr lang="en-US"/>
        </a:p>
      </dgm:t>
    </dgm:pt>
    <dgm:pt modelId="{D0C7725A-544D-4282-94E9-E8C67221D420}" type="sibTrans" cxnId="{81F74DDB-6FED-4066-BEEA-8F48B3959206}">
      <dgm:prSet/>
      <dgm:spPr/>
      <dgm:t>
        <a:bodyPr/>
        <a:lstStyle/>
        <a:p>
          <a:endParaRPr lang="en-US"/>
        </a:p>
      </dgm:t>
    </dgm:pt>
    <dgm:pt modelId="{46C5825A-5B8B-4D4A-B2BB-5E983279C266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Berpenampilan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sederhana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rapih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sopan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746B2C7F-0FEE-47A6-8C61-08DE34BB219F}" type="parTrans" cxnId="{A47F47B7-E6CF-4773-8809-EC6758C17DD6}">
      <dgm:prSet/>
      <dgm:spPr/>
      <dgm:t>
        <a:bodyPr/>
        <a:lstStyle/>
        <a:p>
          <a:endParaRPr lang="en-US"/>
        </a:p>
      </dgm:t>
    </dgm:pt>
    <dgm:pt modelId="{A53091F8-4962-4D90-A02F-C63FDF930A4A}" type="sibTrans" cxnId="{A47F47B7-E6CF-4773-8809-EC6758C17DD6}">
      <dgm:prSet/>
      <dgm:spPr/>
      <dgm:t>
        <a:bodyPr/>
        <a:lstStyle/>
        <a:p>
          <a:endParaRPr lang="en-US"/>
        </a:p>
      </dgm:t>
    </dgm:pt>
    <dgm:pt modelId="{619CE8D9-174A-4B37-BB41-2A994FC3F8A3}" type="pres">
      <dgm:prSet presAssocID="{7E14DF73-CCB8-4141-9CB0-61EDF9C5BE69}" presName="diagram" presStyleCnt="0">
        <dgm:presLayoutVars>
          <dgm:dir/>
          <dgm:resizeHandles val="exact"/>
        </dgm:presLayoutVars>
      </dgm:prSet>
      <dgm:spPr/>
    </dgm:pt>
    <dgm:pt modelId="{89145C23-3ABA-4664-9184-6DD5E54B1CB0}" type="pres">
      <dgm:prSet presAssocID="{05EB94FA-049D-43D4-9C5B-D7E6FAC50A4F}" presName="node" presStyleLbl="node1" presStyleIdx="0" presStyleCnt="8" custScaleX="94986" custScaleY="103215">
        <dgm:presLayoutVars>
          <dgm:bulletEnabled val="1"/>
        </dgm:presLayoutVars>
      </dgm:prSet>
      <dgm:spPr>
        <a:prstGeom prst="foldedCorner">
          <a:avLst/>
        </a:prstGeom>
      </dgm:spPr>
    </dgm:pt>
    <dgm:pt modelId="{B69A2CDF-F601-48E9-B58F-6A6955289A5E}" type="pres">
      <dgm:prSet presAssocID="{A77B75FA-F242-429C-AC9C-531680E4D72B}" presName="sibTrans" presStyleCnt="0"/>
      <dgm:spPr/>
    </dgm:pt>
    <dgm:pt modelId="{A15A3B6A-1BF3-4210-9A93-8EF0469F9090}" type="pres">
      <dgm:prSet presAssocID="{4F1A0047-7FC6-4DB0-AE6B-89472071B9B2}" presName="node" presStyleLbl="node1" presStyleIdx="1" presStyleCnt="8">
        <dgm:presLayoutVars>
          <dgm:bulletEnabled val="1"/>
        </dgm:presLayoutVars>
      </dgm:prSet>
      <dgm:spPr>
        <a:prstGeom prst="foldedCorner">
          <a:avLst/>
        </a:prstGeom>
      </dgm:spPr>
    </dgm:pt>
    <dgm:pt modelId="{FAD3CCF2-78C9-4FA3-A4CA-B1068B81FBD7}" type="pres">
      <dgm:prSet presAssocID="{39F382C6-8ADC-485E-B721-98B2F982F60E}" presName="sibTrans" presStyleCnt="0"/>
      <dgm:spPr/>
    </dgm:pt>
    <dgm:pt modelId="{5F5F4166-B7C4-40B7-9E32-58936C3EF17E}" type="pres">
      <dgm:prSet presAssocID="{34AF1BB4-2FA5-4EDB-B739-786B25525672}" presName="node" presStyleLbl="node1" presStyleIdx="2" presStyleCnt="8">
        <dgm:presLayoutVars>
          <dgm:bulletEnabled val="1"/>
        </dgm:presLayoutVars>
      </dgm:prSet>
      <dgm:spPr>
        <a:prstGeom prst="foldedCorner">
          <a:avLst/>
        </a:prstGeom>
      </dgm:spPr>
    </dgm:pt>
    <dgm:pt modelId="{647F3944-3209-428C-8B50-D973E1ADD916}" type="pres">
      <dgm:prSet presAssocID="{73C07775-8315-46D7-A9E8-B082579C5BE5}" presName="sibTrans" presStyleCnt="0"/>
      <dgm:spPr/>
    </dgm:pt>
    <dgm:pt modelId="{B557B7E2-35C4-48B9-83ED-B3E73E47E297}" type="pres">
      <dgm:prSet presAssocID="{56A90B69-0A08-45F4-89DA-E019BEE28FE1}" presName="node" presStyleLbl="node1" presStyleIdx="3" presStyleCnt="8" custLinFactNeighborX="4161" custLinFactNeighborY="2080">
        <dgm:presLayoutVars>
          <dgm:bulletEnabled val="1"/>
        </dgm:presLayoutVars>
      </dgm:prSet>
      <dgm:spPr>
        <a:prstGeom prst="foldedCorner">
          <a:avLst/>
        </a:prstGeom>
      </dgm:spPr>
    </dgm:pt>
    <dgm:pt modelId="{3D927611-6588-4B83-AEE5-3B5388D1F527}" type="pres">
      <dgm:prSet presAssocID="{3A993585-ED45-4139-B2E7-12E21BA5B00E}" presName="sibTrans" presStyleCnt="0"/>
      <dgm:spPr/>
    </dgm:pt>
    <dgm:pt modelId="{3D25F303-426E-4B53-ABD7-39997CED545D}" type="pres">
      <dgm:prSet presAssocID="{A83C4122-8EBA-46CB-8389-794176D3F459}" presName="node" presStyleLbl="node1" presStyleIdx="4" presStyleCnt="8">
        <dgm:presLayoutVars>
          <dgm:bulletEnabled val="1"/>
        </dgm:presLayoutVars>
      </dgm:prSet>
      <dgm:spPr>
        <a:prstGeom prst="foldedCorner">
          <a:avLst/>
        </a:prstGeom>
      </dgm:spPr>
    </dgm:pt>
    <dgm:pt modelId="{8BB016A0-9EBE-4833-919B-4F38456439F3}" type="pres">
      <dgm:prSet presAssocID="{01972C21-5F17-48B1-840F-EC7FA73D88D7}" presName="sibTrans" presStyleCnt="0"/>
      <dgm:spPr/>
    </dgm:pt>
    <dgm:pt modelId="{106E5258-2494-4135-87AE-CFF39BCEA252}" type="pres">
      <dgm:prSet presAssocID="{80992DB7-3768-4956-8F39-73990E71CBD6}" presName="node" presStyleLbl="node1" presStyleIdx="5" presStyleCnt="8" custLinFactNeighborX="-4440" custLinFactNeighborY="2080">
        <dgm:presLayoutVars>
          <dgm:bulletEnabled val="1"/>
        </dgm:presLayoutVars>
      </dgm:prSet>
      <dgm:spPr>
        <a:prstGeom prst="foldedCorner">
          <a:avLst/>
        </a:prstGeom>
      </dgm:spPr>
    </dgm:pt>
    <dgm:pt modelId="{565D9C30-A47A-479F-A18D-5E92F30A40E4}" type="pres">
      <dgm:prSet presAssocID="{F909E294-E730-4DEE-9BA9-828ABBC0E707}" presName="sibTrans" presStyleCnt="0"/>
      <dgm:spPr/>
    </dgm:pt>
    <dgm:pt modelId="{BDBDD2B6-8DFF-4E52-BA6D-C136FE88D08E}" type="pres">
      <dgm:prSet presAssocID="{DF669284-C5C3-4E39-9C69-841A6E6AEFF6}" presName="node" presStyleLbl="node1" presStyleIdx="6" presStyleCnt="8" custScaleY="69652">
        <dgm:presLayoutVars>
          <dgm:bulletEnabled val="1"/>
        </dgm:presLayoutVars>
      </dgm:prSet>
      <dgm:spPr>
        <a:prstGeom prst="foldedCorner">
          <a:avLst/>
        </a:prstGeom>
      </dgm:spPr>
    </dgm:pt>
    <dgm:pt modelId="{BD03BE72-4892-4BC1-805B-65C85FF26F8C}" type="pres">
      <dgm:prSet presAssocID="{D0C7725A-544D-4282-94E9-E8C67221D420}" presName="sibTrans" presStyleCnt="0"/>
      <dgm:spPr/>
    </dgm:pt>
    <dgm:pt modelId="{D7FB709B-CDD6-464B-A8CB-590847BC044E}" type="pres">
      <dgm:prSet presAssocID="{46C5825A-5B8B-4D4A-B2BB-5E983279C266}" presName="node" presStyleLbl="node1" presStyleIdx="7" presStyleCnt="8" custScaleY="71717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19527C17-45E9-4868-B16D-74CDA131CAFF}" srcId="{7E14DF73-CCB8-4141-9CB0-61EDF9C5BE69}" destId="{56A90B69-0A08-45F4-89DA-E019BEE28FE1}" srcOrd="3" destOrd="0" parTransId="{84C3B451-0C75-4164-8FF4-6F82E560523C}" sibTransId="{3A993585-ED45-4139-B2E7-12E21BA5B00E}"/>
    <dgm:cxn modelId="{5CE84D36-0D91-43ED-81BD-819562E0EC54}" srcId="{7E14DF73-CCB8-4141-9CB0-61EDF9C5BE69}" destId="{34AF1BB4-2FA5-4EDB-B739-786B25525672}" srcOrd="2" destOrd="0" parTransId="{AB4AA575-FDAB-41B6-8706-CFEE8685664F}" sibTransId="{73C07775-8315-46D7-A9E8-B082579C5BE5}"/>
    <dgm:cxn modelId="{6AE1CD48-F915-4EEB-85DD-73119BCAB002}" srcId="{7E14DF73-CCB8-4141-9CB0-61EDF9C5BE69}" destId="{A83C4122-8EBA-46CB-8389-794176D3F459}" srcOrd="4" destOrd="0" parTransId="{712CA0DE-25BA-4A7C-8226-1D0376C93717}" sibTransId="{01972C21-5F17-48B1-840F-EC7FA73D88D7}"/>
    <dgm:cxn modelId="{694AFC6D-0A77-498F-AC7F-71A38781F2DB}" type="presOf" srcId="{7E14DF73-CCB8-4141-9CB0-61EDF9C5BE69}" destId="{619CE8D9-174A-4B37-BB41-2A994FC3F8A3}" srcOrd="0" destOrd="0" presId="urn:microsoft.com/office/officeart/2005/8/layout/default"/>
    <dgm:cxn modelId="{FBD45A70-761E-4C6E-B81B-CD7EDBF03511}" type="presOf" srcId="{05EB94FA-049D-43D4-9C5B-D7E6FAC50A4F}" destId="{89145C23-3ABA-4664-9184-6DD5E54B1CB0}" srcOrd="0" destOrd="0" presId="urn:microsoft.com/office/officeart/2005/8/layout/default"/>
    <dgm:cxn modelId="{97D40583-4746-4AEE-84FA-C4D76CC51D26}" type="presOf" srcId="{34AF1BB4-2FA5-4EDB-B739-786B25525672}" destId="{5F5F4166-B7C4-40B7-9E32-58936C3EF17E}" srcOrd="0" destOrd="0" presId="urn:microsoft.com/office/officeart/2005/8/layout/default"/>
    <dgm:cxn modelId="{83BC6AA5-8B49-48F4-8E55-697EE883937B}" type="presOf" srcId="{DF669284-C5C3-4E39-9C69-841A6E6AEFF6}" destId="{BDBDD2B6-8DFF-4E52-BA6D-C136FE88D08E}" srcOrd="0" destOrd="0" presId="urn:microsoft.com/office/officeart/2005/8/layout/default"/>
    <dgm:cxn modelId="{A47F47B7-E6CF-4773-8809-EC6758C17DD6}" srcId="{7E14DF73-CCB8-4141-9CB0-61EDF9C5BE69}" destId="{46C5825A-5B8B-4D4A-B2BB-5E983279C266}" srcOrd="7" destOrd="0" parTransId="{746B2C7F-0FEE-47A6-8C61-08DE34BB219F}" sibTransId="{A53091F8-4962-4D90-A02F-C63FDF930A4A}"/>
    <dgm:cxn modelId="{8A4815BD-5AC7-4E2D-8067-48ED81D5F246}" type="presOf" srcId="{46C5825A-5B8B-4D4A-B2BB-5E983279C266}" destId="{D7FB709B-CDD6-464B-A8CB-590847BC044E}" srcOrd="0" destOrd="0" presId="urn:microsoft.com/office/officeart/2005/8/layout/default"/>
    <dgm:cxn modelId="{8023F3C4-3D00-4C5F-8CE8-A9A2655B1D25}" type="presOf" srcId="{56A90B69-0A08-45F4-89DA-E019BEE28FE1}" destId="{B557B7E2-35C4-48B9-83ED-B3E73E47E297}" srcOrd="0" destOrd="0" presId="urn:microsoft.com/office/officeart/2005/8/layout/default"/>
    <dgm:cxn modelId="{A1C0C5CC-3F3E-4161-8C59-0C2AE009CE33}" type="presOf" srcId="{4F1A0047-7FC6-4DB0-AE6B-89472071B9B2}" destId="{A15A3B6A-1BF3-4210-9A93-8EF0469F9090}" srcOrd="0" destOrd="0" presId="urn:microsoft.com/office/officeart/2005/8/layout/default"/>
    <dgm:cxn modelId="{7DC9AFCD-E18D-4713-B670-096F8E81591A}" srcId="{7E14DF73-CCB8-4141-9CB0-61EDF9C5BE69}" destId="{05EB94FA-049D-43D4-9C5B-D7E6FAC50A4F}" srcOrd="0" destOrd="0" parTransId="{6699EAB4-F3DE-4442-A0EE-2367B178B0E9}" sibTransId="{A77B75FA-F242-429C-AC9C-531680E4D72B}"/>
    <dgm:cxn modelId="{3699BDCE-A777-4994-B664-045B2C403FBA}" srcId="{7E14DF73-CCB8-4141-9CB0-61EDF9C5BE69}" destId="{80992DB7-3768-4956-8F39-73990E71CBD6}" srcOrd="5" destOrd="0" parTransId="{85FEC6F5-E31D-42BE-9ABB-515DB67DD584}" sibTransId="{F909E294-E730-4DEE-9BA9-828ABBC0E707}"/>
    <dgm:cxn modelId="{81F74DDB-6FED-4066-BEEA-8F48B3959206}" srcId="{7E14DF73-CCB8-4141-9CB0-61EDF9C5BE69}" destId="{DF669284-C5C3-4E39-9C69-841A6E6AEFF6}" srcOrd="6" destOrd="0" parTransId="{30E491B4-1BCC-4E24-B01B-E663006FD579}" sibTransId="{D0C7725A-544D-4282-94E9-E8C67221D420}"/>
    <dgm:cxn modelId="{D1939DDC-7310-4C93-B3F5-979010C712FA}" type="presOf" srcId="{A83C4122-8EBA-46CB-8389-794176D3F459}" destId="{3D25F303-426E-4B53-ABD7-39997CED545D}" srcOrd="0" destOrd="0" presId="urn:microsoft.com/office/officeart/2005/8/layout/default"/>
    <dgm:cxn modelId="{78B419DF-A094-48BF-BDC0-C35BFA6CF61C}" srcId="{7E14DF73-CCB8-4141-9CB0-61EDF9C5BE69}" destId="{4F1A0047-7FC6-4DB0-AE6B-89472071B9B2}" srcOrd="1" destOrd="0" parTransId="{98B6F993-2C63-4B3F-8391-ECC329CF98DC}" sibTransId="{39F382C6-8ADC-485E-B721-98B2F982F60E}"/>
    <dgm:cxn modelId="{5E6D7AE1-D752-4575-9726-4B5D46CCD258}" type="presOf" srcId="{80992DB7-3768-4956-8F39-73990E71CBD6}" destId="{106E5258-2494-4135-87AE-CFF39BCEA252}" srcOrd="0" destOrd="0" presId="urn:microsoft.com/office/officeart/2005/8/layout/default"/>
    <dgm:cxn modelId="{36AF1064-BA9B-48B9-97F4-1B46EFD05A36}" type="presParOf" srcId="{619CE8D9-174A-4B37-BB41-2A994FC3F8A3}" destId="{89145C23-3ABA-4664-9184-6DD5E54B1CB0}" srcOrd="0" destOrd="0" presId="urn:microsoft.com/office/officeart/2005/8/layout/default"/>
    <dgm:cxn modelId="{161934A1-F3C0-43B6-B6BE-4207E2FDE992}" type="presParOf" srcId="{619CE8D9-174A-4B37-BB41-2A994FC3F8A3}" destId="{B69A2CDF-F601-48E9-B58F-6A6955289A5E}" srcOrd="1" destOrd="0" presId="urn:microsoft.com/office/officeart/2005/8/layout/default"/>
    <dgm:cxn modelId="{FC19A674-4C59-4CBF-81C0-A49F0C1672AF}" type="presParOf" srcId="{619CE8D9-174A-4B37-BB41-2A994FC3F8A3}" destId="{A15A3B6A-1BF3-4210-9A93-8EF0469F9090}" srcOrd="2" destOrd="0" presId="urn:microsoft.com/office/officeart/2005/8/layout/default"/>
    <dgm:cxn modelId="{A5590739-7A98-465C-8DE2-D19E63E4AD93}" type="presParOf" srcId="{619CE8D9-174A-4B37-BB41-2A994FC3F8A3}" destId="{FAD3CCF2-78C9-4FA3-A4CA-B1068B81FBD7}" srcOrd="3" destOrd="0" presId="urn:microsoft.com/office/officeart/2005/8/layout/default"/>
    <dgm:cxn modelId="{F7F2506C-CB6B-4DC5-A2E4-EF4B2E3F3DDA}" type="presParOf" srcId="{619CE8D9-174A-4B37-BB41-2A994FC3F8A3}" destId="{5F5F4166-B7C4-40B7-9E32-58936C3EF17E}" srcOrd="4" destOrd="0" presId="urn:microsoft.com/office/officeart/2005/8/layout/default"/>
    <dgm:cxn modelId="{E66B5205-30AE-40AF-B9DE-A1A453BAEEBB}" type="presParOf" srcId="{619CE8D9-174A-4B37-BB41-2A994FC3F8A3}" destId="{647F3944-3209-428C-8B50-D973E1ADD916}" srcOrd="5" destOrd="0" presId="urn:microsoft.com/office/officeart/2005/8/layout/default"/>
    <dgm:cxn modelId="{94CB6693-5AC3-43EA-9B0C-0B4F9E757031}" type="presParOf" srcId="{619CE8D9-174A-4B37-BB41-2A994FC3F8A3}" destId="{B557B7E2-35C4-48B9-83ED-B3E73E47E297}" srcOrd="6" destOrd="0" presId="urn:microsoft.com/office/officeart/2005/8/layout/default"/>
    <dgm:cxn modelId="{850D1975-EE1A-4679-BFE6-59D83FD03AFF}" type="presParOf" srcId="{619CE8D9-174A-4B37-BB41-2A994FC3F8A3}" destId="{3D927611-6588-4B83-AEE5-3B5388D1F527}" srcOrd="7" destOrd="0" presId="urn:microsoft.com/office/officeart/2005/8/layout/default"/>
    <dgm:cxn modelId="{0FD9162D-2AAE-446D-9558-5754BC0764A2}" type="presParOf" srcId="{619CE8D9-174A-4B37-BB41-2A994FC3F8A3}" destId="{3D25F303-426E-4B53-ABD7-39997CED545D}" srcOrd="8" destOrd="0" presId="urn:microsoft.com/office/officeart/2005/8/layout/default"/>
    <dgm:cxn modelId="{F5CD8C12-E11D-4C66-82C6-58F130C149DD}" type="presParOf" srcId="{619CE8D9-174A-4B37-BB41-2A994FC3F8A3}" destId="{8BB016A0-9EBE-4833-919B-4F38456439F3}" srcOrd="9" destOrd="0" presId="urn:microsoft.com/office/officeart/2005/8/layout/default"/>
    <dgm:cxn modelId="{F463DFF9-E12D-42D1-9AC9-925F95EAD119}" type="presParOf" srcId="{619CE8D9-174A-4B37-BB41-2A994FC3F8A3}" destId="{106E5258-2494-4135-87AE-CFF39BCEA252}" srcOrd="10" destOrd="0" presId="urn:microsoft.com/office/officeart/2005/8/layout/default"/>
    <dgm:cxn modelId="{3EFEFC16-61C7-4222-906D-C60E60EF1B71}" type="presParOf" srcId="{619CE8D9-174A-4B37-BB41-2A994FC3F8A3}" destId="{565D9C30-A47A-479F-A18D-5E92F30A40E4}" srcOrd="11" destOrd="0" presId="urn:microsoft.com/office/officeart/2005/8/layout/default"/>
    <dgm:cxn modelId="{F501E25C-8C5F-4636-91B8-C2514890EFB6}" type="presParOf" srcId="{619CE8D9-174A-4B37-BB41-2A994FC3F8A3}" destId="{BDBDD2B6-8DFF-4E52-BA6D-C136FE88D08E}" srcOrd="12" destOrd="0" presId="urn:microsoft.com/office/officeart/2005/8/layout/default"/>
    <dgm:cxn modelId="{B52B64BB-4EAF-4C87-9A33-F3E69771FDFF}" type="presParOf" srcId="{619CE8D9-174A-4B37-BB41-2A994FC3F8A3}" destId="{BD03BE72-4892-4BC1-805B-65C85FF26F8C}" srcOrd="13" destOrd="0" presId="urn:microsoft.com/office/officeart/2005/8/layout/default"/>
    <dgm:cxn modelId="{3681A162-77DD-418D-B53C-6DF5C97393D7}" type="presParOf" srcId="{619CE8D9-174A-4B37-BB41-2A994FC3F8A3}" destId="{D7FB709B-CDD6-464B-A8CB-590847BC044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14DF73-CCB8-4141-9CB0-61EDF9C5BE6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05EB94FA-049D-43D4-9C5B-D7E6FAC50A4F}">
      <dgm:prSet phldrT="[Text]"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Saling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menghormati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warga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negara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memeluk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agama/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kepercayaan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berlainan</a:t>
          </a:r>
          <a:endParaRPr lang="en-US" sz="18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6699EAB4-F3DE-4442-A0EE-2367B178B0E9}" type="par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A77B75FA-F242-429C-AC9C-531680E4D72B}" type="sib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BB78B74A-1976-4C07-BD21-22021E199EFE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Memelihara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rasa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persatuan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kesatuan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gm:t>
    </dgm:pt>
    <dgm:pt modelId="{900619E4-58C3-43C2-BAD1-AE3CE2074590}" type="parTrans" cxnId="{3760A9F8-C19F-4651-8DD2-4B3634A22D25}">
      <dgm:prSet/>
      <dgm:spPr/>
      <dgm:t>
        <a:bodyPr/>
        <a:lstStyle/>
        <a:p>
          <a:endParaRPr lang="en-US"/>
        </a:p>
      </dgm:t>
    </dgm:pt>
    <dgm:pt modelId="{4D01943F-EC5C-4437-8D5F-BC2348201468}" type="sibTrans" cxnId="{3760A9F8-C19F-4651-8DD2-4B3634A22D25}">
      <dgm:prSet/>
      <dgm:spPr/>
      <dgm:t>
        <a:bodyPr/>
        <a:lstStyle/>
        <a:p>
          <a:endParaRPr lang="en-US"/>
        </a:p>
      </dgm:t>
    </dgm:pt>
    <dgm:pt modelId="{5445E54F-18AD-4E67-A6D3-DE2555AD6FE0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Saling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menghormati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antara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teman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sejawat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baik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vertikal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/ horizontal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unit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instansi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antar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instansi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.</a:t>
          </a:r>
        </a:p>
      </dgm:t>
    </dgm:pt>
    <dgm:pt modelId="{CD8585AF-AF45-41A5-8B12-370BAD8A11BA}" type="parTrans" cxnId="{38F31600-1541-4268-AB2C-BEB7D9525756}">
      <dgm:prSet/>
      <dgm:spPr/>
      <dgm:t>
        <a:bodyPr/>
        <a:lstStyle/>
        <a:p>
          <a:endParaRPr lang="en-US"/>
        </a:p>
      </dgm:t>
    </dgm:pt>
    <dgm:pt modelId="{8D379B50-D668-4B15-A275-48B2F3353B17}" type="sibTrans" cxnId="{38F31600-1541-4268-AB2C-BEB7D9525756}">
      <dgm:prSet/>
      <dgm:spPr/>
      <dgm:t>
        <a:bodyPr/>
        <a:lstStyle/>
        <a:p>
          <a:endParaRPr lang="en-US"/>
        </a:p>
      </dgm:t>
    </dgm:pt>
    <dgm:pt modelId="{4FD14A96-BE27-4793-92EC-CA5B806F950B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Menghargai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perbedaan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pendapat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69CBD313-734C-44EB-B934-35CF555DD41D}" type="parTrans" cxnId="{5B59CF08-A573-4C94-A345-13FACE003BCD}">
      <dgm:prSet/>
      <dgm:spPr/>
      <dgm:t>
        <a:bodyPr/>
        <a:lstStyle/>
        <a:p>
          <a:endParaRPr lang="en-US"/>
        </a:p>
      </dgm:t>
    </dgm:pt>
    <dgm:pt modelId="{9BA8D77C-E327-43FF-94EA-A8E2C9D7F695}" type="sibTrans" cxnId="{5B59CF08-A573-4C94-A345-13FACE003BCD}">
      <dgm:prSet/>
      <dgm:spPr/>
      <dgm:t>
        <a:bodyPr/>
        <a:lstStyle/>
        <a:p>
          <a:endParaRPr lang="en-US"/>
        </a:p>
      </dgm:t>
    </dgm:pt>
    <dgm:pt modelId="{6D60649C-230D-4783-AB9D-76E192058C36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Menjunjung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tinggi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harkat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martabat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gm:t>
    </dgm:pt>
    <dgm:pt modelId="{C2834F2F-C52A-4F34-85E1-B179EEF6243C}" type="parTrans" cxnId="{C2FFC919-4AD7-4354-8FD6-8F3412CD6897}">
      <dgm:prSet/>
      <dgm:spPr/>
      <dgm:t>
        <a:bodyPr/>
        <a:lstStyle/>
        <a:p>
          <a:endParaRPr lang="en-US"/>
        </a:p>
      </dgm:t>
    </dgm:pt>
    <dgm:pt modelId="{34B5CAA5-EB71-40FA-946D-23E488061562}" type="sibTrans" cxnId="{C2FFC919-4AD7-4354-8FD6-8F3412CD6897}">
      <dgm:prSet/>
      <dgm:spPr/>
      <dgm:t>
        <a:bodyPr/>
        <a:lstStyle/>
        <a:p>
          <a:endParaRPr lang="en-US"/>
        </a:p>
      </dgm:t>
    </dgm:pt>
    <dgm:pt modelId="{5F38D59A-64A6-4CE8-B01E-2BB037898D6C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Menjaga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menjalin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kooperatif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gm:t>
    </dgm:pt>
    <dgm:pt modelId="{213C5CB9-B725-4D12-A350-A15EA0A54391}" type="parTrans" cxnId="{EE687AAF-143C-42EC-BCCB-D6AFDB72709A}">
      <dgm:prSet/>
      <dgm:spPr/>
      <dgm:t>
        <a:bodyPr/>
        <a:lstStyle/>
        <a:p>
          <a:endParaRPr lang="en-US"/>
        </a:p>
      </dgm:t>
    </dgm:pt>
    <dgm:pt modelId="{2ADAD7EB-CCDB-4B0D-8325-E79B6685FF67}" type="sibTrans" cxnId="{EE687AAF-143C-42EC-BCCB-D6AFDB72709A}">
      <dgm:prSet/>
      <dgm:spPr/>
      <dgm:t>
        <a:bodyPr/>
        <a:lstStyle/>
        <a:p>
          <a:endParaRPr lang="en-US"/>
        </a:p>
      </dgm:t>
    </dgm:pt>
    <dgm:pt modelId="{16D06E6D-7CE0-491C-AD78-6E87A22FE673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Berhimpun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satu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wadah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KORPRI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menjamin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terwujudnya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solidaritas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soliditas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semua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memperjuangkan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hak-haknya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.</a:t>
          </a:r>
        </a:p>
      </dgm:t>
    </dgm:pt>
    <dgm:pt modelId="{2B1258D7-4BF7-411A-88EE-C1ABD0228C28}" type="parTrans" cxnId="{91AA26CD-E524-4112-BC89-B70AF5C817A5}">
      <dgm:prSet/>
      <dgm:spPr/>
      <dgm:t>
        <a:bodyPr/>
        <a:lstStyle/>
        <a:p>
          <a:endParaRPr lang="en-US"/>
        </a:p>
      </dgm:t>
    </dgm:pt>
    <dgm:pt modelId="{574A2A53-B8AA-4815-A5FC-64557E9AAA16}" type="sibTrans" cxnId="{91AA26CD-E524-4112-BC89-B70AF5C817A5}">
      <dgm:prSet/>
      <dgm:spPr/>
      <dgm:t>
        <a:bodyPr/>
        <a:lstStyle/>
        <a:p>
          <a:endParaRPr lang="en-US"/>
        </a:p>
      </dgm:t>
    </dgm:pt>
    <dgm:pt modelId="{619CE8D9-174A-4B37-BB41-2A994FC3F8A3}" type="pres">
      <dgm:prSet presAssocID="{7E14DF73-CCB8-4141-9CB0-61EDF9C5BE69}" presName="diagram" presStyleCnt="0">
        <dgm:presLayoutVars>
          <dgm:dir/>
          <dgm:resizeHandles val="exact"/>
        </dgm:presLayoutVars>
      </dgm:prSet>
      <dgm:spPr/>
    </dgm:pt>
    <dgm:pt modelId="{89145C23-3ABA-4664-9184-6DD5E54B1CB0}" type="pres">
      <dgm:prSet presAssocID="{05EB94FA-049D-43D4-9C5B-D7E6FAC50A4F}" presName="node" presStyleLbl="node1" presStyleIdx="0" presStyleCnt="7" custScaleX="94986" custScaleY="103215">
        <dgm:presLayoutVars>
          <dgm:bulletEnabled val="1"/>
        </dgm:presLayoutVars>
      </dgm:prSet>
      <dgm:spPr>
        <a:prstGeom prst="round2SameRect">
          <a:avLst/>
        </a:prstGeom>
      </dgm:spPr>
    </dgm:pt>
    <dgm:pt modelId="{B69A2CDF-F601-48E9-B58F-6A6955289A5E}" type="pres">
      <dgm:prSet presAssocID="{A77B75FA-F242-429C-AC9C-531680E4D72B}" presName="sibTrans" presStyleCnt="0"/>
      <dgm:spPr/>
    </dgm:pt>
    <dgm:pt modelId="{F7AD5927-0E9B-43E7-B06E-FFE0B4B46F1E}" type="pres">
      <dgm:prSet presAssocID="{BB78B74A-1976-4C07-BD21-22021E199EFE}" presName="node" presStyleLbl="node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72E171CF-D1A9-4DA5-859B-36F135C41EC8}" type="pres">
      <dgm:prSet presAssocID="{4D01943F-EC5C-4437-8D5F-BC2348201468}" presName="sibTrans" presStyleCnt="0"/>
      <dgm:spPr/>
    </dgm:pt>
    <dgm:pt modelId="{F2C4AF89-7A3F-4F60-953C-DD2AC20596D8}" type="pres">
      <dgm:prSet presAssocID="{5445E54F-18AD-4E67-A6D3-DE2555AD6FE0}" presName="node" presStyleLbl="node1" presStyleIdx="2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0401E908-B50A-4393-8C21-DC532DD32CE3}" type="pres">
      <dgm:prSet presAssocID="{8D379B50-D668-4B15-A275-48B2F3353B17}" presName="sibTrans" presStyleCnt="0"/>
      <dgm:spPr/>
    </dgm:pt>
    <dgm:pt modelId="{4CA50BE6-A009-487E-AC1E-773A8682AE67}" type="pres">
      <dgm:prSet presAssocID="{4FD14A96-BE27-4793-92EC-CA5B806F950B}" presName="node" presStyleLbl="node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4BD8A48A-3BCD-4E52-A6C0-3F7D6D7D2D35}" type="pres">
      <dgm:prSet presAssocID="{9BA8D77C-E327-43FF-94EA-A8E2C9D7F695}" presName="sibTrans" presStyleCnt="0"/>
      <dgm:spPr/>
    </dgm:pt>
    <dgm:pt modelId="{1DC584FC-6AEE-44E3-9F92-B6AA5C61CA53}" type="pres">
      <dgm:prSet presAssocID="{6D60649C-230D-4783-AB9D-76E192058C36}" presName="node" presStyleLbl="node1" presStyleIdx="4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2B9C5C77-7ED3-40A4-B29C-1E0B78D53484}" type="pres">
      <dgm:prSet presAssocID="{34B5CAA5-EB71-40FA-946D-23E488061562}" presName="sibTrans" presStyleCnt="0"/>
      <dgm:spPr/>
    </dgm:pt>
    <dgm:pt modelId="{B426AD31-974C-43AE-BFBF-18ED115B3184}" type="pres">
      <dgm:prSet presAssocID="{5F38D59A-64A6-4CE8-B01E-2BB037898D6C}" presName="node" presStyleLbl="node1" presStyleIdx="5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89DD3D49-CBB6-4829-927A-A0D47BE3EA13}" type="pres">
      <dgm:prSet presAssocID="{2ADAD7EB-CCDB-4B0D-8325-E79B6685FF67}" presName="sibTrans" presStyleCnt="0"/>
      <dgm:spPr/>
    </dgm:pt>
    <dgm:pt modelId="{0963C0BB-B45B-4E13-A013-62D5D0B47646}" type="pres">
      <dgm:prSet presAssocID="{16D06E6D-7CE0-491C-AD78-6E87A22FE673}" presName="node" presStyleLbl="node1" presStyleIdx="6" presStyleCnt="7" custScaleX="134283" custLinFactNeighborX="-2740" custLinFactNeighborY="-9455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38F31600-1541-4268-AB2C-BEB7D9525756}" srcId="{7E14DF73-CCB8-4141-9CB0-61EDF9C5BE69}" destId="{5445E54F-18AD-4E67-A6D3-DE2555AD6FE0}" srcOrd="2" destOrd="0" parTransId="{CD8585AF-AF45-41A5-8B12-370BAD8A11BA}" sibTransId="{8D379B50-D668-4B15-A275-48B2F3353B17}"/>
    <dgm:cxn modelId="{5B59CF08-A573-4C94-A345-13FACE003BCD}" srcId="{7E14DF73-CCB8-4141-9CB0-61EDF9C5BE69}" destId="{4FD14A96-BE27-4793-92EC-CA5B806F950B}" srcOrd="3" destOrd="0" parTransId="{69CBD313-734C-44EB-B934-35CF555DD41D}" sibTransId="{9BA8D77C-E327-43FF-94EA-A8E2C9D7F695}"/>
    <dgm:cxn modelId="{C2FFC919-4AD7-4354-8FD6-8F3412CD6897}" srcId="{7E14DF73-CCB8-4141-9CB0-61EDF9C5BE69}" destId="{6D60649C-230D-4783-AB9D-76E192058C36}" srcOrd="4" destOrd="0" parTransId="{C2834F2F-C52A-4F34-85E1-B179EEF6243C}" sibTransId="{34B5CAA5-EB71-40FA-946D-23E488061562}"/>
    <dgm:cxn modelId="{31353D37-E2B3-4D62-8886-473946CFE7BF}" type="presOf" srcId="{6D60649C-230D-4783-AB9D-76E192058C36}" destId="{1DC584FC-6AEE-44E3-9F92-B6AA5C61CA53}" srcOrd="0" destOrd="0" presId="urn:microsoft.com/office/officeart/2005/8/layout/default"/>
    <dgm:cxn modelId="{E32E9E3A-828E-41A4-B6E6-0AC3F8CBFF68}" type="presOf" srcId="{5F38D59A-64A6-4CE8-B01E-2BB037898D6C}" destId="{B426AD31-974C-43AE-BFBF-18ED115B3184}" srcOrd="0" destOrd="0" presId="urn:microsoft.com/office/officeart/2005/8/layout/default"/>
    <dgm:cxn modelId="{C6B3BF3F-03B0-4CBF-BBD3-8A36D6B1B85C}" type="presOf" srcId="{4FD14A96-BE27-4793-92EC-CA5B806F950B}" destId="{4CA50BE6-A009-487E-AC1E-773A8682AE67}" srcOrd="0" destOrd="0" presId="urn:microsoft.com/office/officeart/2005/8/layout/default"/>
    <dgm:cxn modelId="{022CEF81-D1D6-453B-898A-1E3929F98AE1}" type="presOf" srcId="{16D06E6D-7CE0-491C-AD78-6E87A22FE673}" destId="{0963C0BB-B45B-4E13-A013-62D5D0B47646}" srcOrd="0" destOrd="0" presId="urn:microsoft.com/office/officeart/2005/8/layout/default"/>
    <dgm:cxn modelId="{790CB58A-8CD2-47FF-ADDE-3B7655239198}" type="presOf" srcId="{7E14DF73-CCB8-4141-9CB0-61EDF9C5BE69}" destId="{619CE8D9-174A-4B37-BB41-2A994FC3F8A3}" srcOrd="0" destOrd="0" presId="urn:microsoft.com/office/officeart/2005/8/layout/default"/>
    <dgm:cxn modelId="{EE687AAF-143C-42EC-BCCB-D6AFDB72709A}" srcId="{7E14DF73-CCB8-4141-9CB0-61EDF9C5BE69}" destId="{5F38D59A-64A6-4CE8-B01E-2BB037898D6C}" srcOrd="5" destOrd="0" parTransId="{213C5CB9-B725-4D12-A350-A15EA0A54391}" sibTransId="{2ADAD7EB-CCDB-4B0D-8325-E79B6685FF67}"/>
    <dgm:cxn modelId="{90B5ADB8-431D-494C-A8B7-9B9A83E26CEC}" type="presOf" srcId="{05EB94FA-049D-43D4-9C5B-D7E6FAC50A4F}" destId="{89145C23-3ABA-4664-9184-6DD5E54B1CB0}" srcOrd="0" destOrd="0" presId="urn:microsoft.com/office/officeart/2005/8/layout/default"/>
    <dgm:cxn modelId="{91AA26CD-E524-4112-BC89-B70AF5C817A5}" srcId="{7E14DF73-CCB8-4141-9CB0-61EDF9C5BE69}" destId="{16D06E6D-7CE0-491C-AD78-6E87A22FE673}" srcOrd="6" destOrd="0" parTransId="{2B1258D7-4BF7-411A-88EE-C1ABD0228C28}" sibTransId="{574A2A53-B8AA-4815-A5FC-64557E9AAA16}"/>
    <dgm:cxn modelId="{7DC9AFCD-E18D-4713-B670-096F8E81591A}" srcId="{7E14DF73-CCB8-4141-9CB0-61EDF9C5BE69}" destId="{05EB94FA-049D-43D4-9C5B-D7E6FAC50A4F}" srcOrd="0" destOrd="0" parTransId="{6699EAB4-F3DE-4442-A0EE-2367B178B0E9}" sibTransId="{A77B75FA-F242-429C-AC9C-531680E4D72B}"/>
    <dgm:cxn modelId="{85ECAAE1-29CC-4F5A-98A9-DE5F01B13108}" type="presOf" srcId="{5445E54F-18AD-4E67-A6D3-DE2555AD6FE0}" destId="{F2C4AF89-7A3F-4F60-953C-DD2AC20596D8}" srcOrd="0" destOrd="0" presId="urn:microsoft.com/office/officeart/2005/8/layout/default"/>
    <dgm:cxn modelId="{050D99E6-E02C-4EA8-A583-CABB86607E47}" type="presOf" srcId="{BB78B74A-1976-4C07-BD21-22021E199EFE}" destId="{F7AD5927-0E9B-43E7-B06E-FFE0B4B46F1E}" srcOrd="0" destOrd="0" presId="urn:microsoft.com/office/officeart/2005/8/layout/default"/>
    <dgm:cxn modelId="{3760A9F8-C19F-4651-8DD2-4B3634A22D25}" srcId="{7E14DF73-CCB8-4141-9CB0-61EDF9C5BE69}" destId="{BB78B74A-1976-4C07-BD21-22021E199EFE}" srcOrd="1" destOrd="0" parTransId="{900619E4-58C3-43C2-BAD1-AE3CE2074590}" sibTransId="{4D01943F-EC5C-4437-8D5F-BC2348201468}"/>
    <dgm:cxn modelId="{2FD40AB4-D452-4935-B611-9F48D3B6A2EC}" type="presParOf" srcId="{619CE8D9-174A-4B37-BB41-2A994FC3F8A3}" destId="{89145C23-3ABA-4664-9184-6DD5E54B1CB0}" srcOrd="0" destOrd="0" presId="urn:microsoft.com/office/officeart/2005/8/layout/default"/>
    <dgm:cxn modelId="{28902A0B-72BD-4795-9965-783921B4BBA1}" type="presParOf" srcId="{619CE8D9-174A-4B37-BB41-2A994FC3F8A3}" destId="{B69A2CDF-F601-48E9-B58F-6A6955289A5E}" srcOrd="1" destOrd="0" presId="urn:microsoft.com/office/officeart/2005/8/layout/default"/>
    <dgm:cxn modelId="{E54BEE6D-BED7-4E05-8FCD-67936AE5CA2A}" type="presParOf" srcId="{619CE8D9-174A-4B37-BB41-2A994FC3F8A3}" destId="{F7AD5927-0E9B-43E7-B06E-FFE0B4B46F1E}" srcOrd="2" destOrd="0" presId="urn:microsoft.com/office/officeart/2005/8/layout/default"/>
    <dgm:cxn modelId="{A0C96CA4-C777-4C43-A1D0-EA97D88B9D98}" type="presParOf" srcId="{619CE8D9-174A-4B37-BB41-2A994FC3F8A3}" destId="{72E171CF-D1A9-4DA5-859B-36F135C41EC8}" srcOrd="3" destOrd="0" presId="urn:microsoft.com/office/officeart/2005/8/layout/default"/>
    <dgm:cxn modelId="{1620E4B8-8B21-40E0-8A61-0AECF97EEA33}" type="presParOf" srcId="{619CE8D9-174A-4B37-BB41-2A994FC3F8A3}" destId="{F2C4AF89-7A3F-4F60-953C-DD2AC20596D8}" srcOrd="4" destOrd="0" presId="urn:microsoft.com/office/officeart/2005/8/layout/default"/>
    <dgm:cxn modelId="{00FEB7B3-13E5-4AC8-84CE-F5DC2D9C7C6A}" type="presParOf" srcId="{619CE8D9-174A-4B37-BB41-2A994FC3F8A3}" destId="{0401E908-B50A-4393-8C21-DC532DD32CE3}" srcOrd="5" destOrd="0" presId="urn:microsoft.com/office/officeart/2005/8/layout/default"/>
    <dgm:cxn modelId="{2A31CA4C-71BD-4AFA-911B-52AB8C417D04}" type="presParOf" srcId="{619CE8D9-174A-4B37-BB41-2A994FC3F8A3}" destId="{4CA50BE6-A009-487E-AC1E-773A8682AE67}" srcOrd="6" destOrd="0" presId="urn:microsoft.com/office/officeart/2005/8/layout/default"/>
    <dgm:cxn modelId="{807B7A54-5C3E-414F-964C-2526A19CA564}" type="presParOf" srcId="{619CE8D9-174A-4B37-BB41-2A994FC3F8A3}" destId="{4BD8A48A-3BCD-4E52-A6C0-3F7D6D7D2D35}" srcOrd="7" destOrd="0" presId="urn:microsoft.com/office/officeart/2005/8/layout/default"/>
    <dgm:cxn modelId="{236830AD-70F4-412E-BC66-522B341A9EFC}" type="presParOf" srcId="{619CE8D9-174A-4B37-BB41-2A994FC3F8A3}" destId="{1DC584FC-6AEE-44E3-9F92-B6AA5C61CA53}" srcOrd="8" destOrd="0" presId="urn:microsoft.com/office/officeart/2005/8/layout/default"/>
    <dgm:cxn modelId="{FF4073FF-CAE8-4BB0-9F0F-BFDE061CC26F}" type="presParOf" srcId="{619CE8D9-174A-4B37-BB41-2A994FC3F8A3}" destId="{2B9C5C77-7ED3-40A4-B29C-1E0B78D53484}" srcOrd="9" destOrd="0" presId="urn:microsoft.com/office/officeart/2005/8/layout/default"/>
    <dgm:cxn modelId="{AA3D5D75-2BCF-4355-ABAF-B354394AA48D}" type="presParOf" srcId="{619CE8D9-174A-4B37-BB41-2A994FC3F8A3}" destId="{B426AD31-974C-43AE-BFBF-18ED115B3184}" srcOrd="10" destOrd="0" presId="urn:microsoft.com/office/officeart/2005/8/layout/default"/>
    <dgm:cxn modelId="{CA8A06FC-8935-4688-9625-35399C8BDB24}" type="presParOf" srcId="{619CE8D9-174A-4B37-BB41-2A994FC3F8A3}" destId="{89DD3D49-CBB6-4829-927A-A0D47BE3EA13}" srcOrd="11" destOrd="0" presId="urn:microsoft.com/office/officeart/2005/8/layout/default"/>
    <dgm:cxn modelId="{BA194655-53C2-4BF0-B584-CF64FAD1D9A2}" type="presParOf" srcId="{619CE8D9-174A-4B37-BB41-2A994FC3F8A3}" destId="{0963C0BB-B45B-4E13-A013-62D5D0B4764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14DF73-CCB8-4141-9CB0-61EDF9C5BE6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</dgm:pt>
    <dgm:pt modelId="{05EB94FA-049D-43D4-9C5B-D7E6FAC50A4F}">
      <dgm:prSet phldrT="[Text]"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Saling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menghormati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warga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negara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memeluk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agama/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kepercayaan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berlainan</a:t>
          </a:r>
          <a:endParaRPr lang="en-US" sz="18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6699EAB4-F3DE-4442-A0EE-2367B178B0E9}" type="par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A77B75FA-F242-429C-AC9C-531680E4D72B}" type="sibTrans" cxnId="{7DC9AFCD-E18D-4713-B670-096F8E81591A}">
      <dgm:prSet/>
      <dgm:spPr/>
      <dgm:t>
        <a:bodyPr/>
        <a:lstStyle/>
        <a:p>
          <a:endParaRPr lang="en-US" sz="1800" b="0">
            <a:solidFill>
              <a:schemeClr val="bg1"/>
            </a:solidFill>
            <a:latin typeface="Century Gothic" pitchFamily="34" charset="0"/>
          </a:endParaRPr>
        </a:p>
      </dgm:t>
    </dgm:pt>
    <dgm:pt modelId="{BB78B74A-1976-4C07-BD21-22021E199EFE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Memelihara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rasa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persatuan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kesatuan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gm:t>
    </dgm:pt>
    <dgm:pt modelId="{900619E4-58C3-43C2-BAD1-AE3CE2074590}" type="parTrans" cxnId="{3760A9F8-C19F-4651-8DD2-4B3634A22D25}">
      <dgm:prSet/>
      <dgm:spPr/>
      <dgm:t>
        <a:bodyPr/>
        <a:lstStyle/>
        <a:p>
          <a:endParaRPr lang="en-US"/>
        </a:p>
      </dgm:t>
    </dgm:pt>
    <dgm:pt modelId="{4D01943F-EC5C-4437-8D5F-BC2348201468}" type="sibTrans" cxnId="{3760A9F8-C19F-4651-8DD2-4B3634A22D25}">
      <dgm:prSet/>
      <dgm:spPr/>
      <dgm:t>
        <a:bodyPr/>
        <a:lstStyle/>
        <a:p>
          <a:endParaRPr lang="en-US"/>
        </a:p>
      </dgm:t>
    </dgm:pt>
    <dgm:pt modelId="{5445E54F-18AD-4E67-A6D3-DE2555AD6FE0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Saling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menghormati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antara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teman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sejawat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baik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vertikal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/ horizontal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unit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instansi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antar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instansi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.</a:t>
          </a:r>
        </a:p>
      </dgm:t>
    </dgm:pt>
    <dgm:pt modelId="{CD8585AF-AF45-41A5-8B12-370BAD8A11BA}" type="parTrans" cxnId="{38F31600-1541-4268-AB2C-BEB7D9525756}">
      <dgm:prSet/>
      <dgm:spPr/>
      <dgm:t>
        <a:bodyPr/>
        <a:lstStyle/>
        <a:p>
          <a:endParaRPr lang="en-US"/>
        </a:p>
      </dgm:t>
    </dgm:pt>
    <dgm:pt modelId="{8D379B50-D668-4B15-A275-48B2F3353B17}" type="sibTrans" cxnId="{38F31600-1541-4268-AB2C-BEB7D9525756}">
      <dgm:prSet/>
      <dgm:spPr/>
      <dgm:t>
        <a:bodyPr/>
        <a:lstStyle/>
        <a:p>
          <a:endParaRPr lang="en-US"/>
        </a:p>
      </dgm:t>
    </dgm:pt>
    <dgm:pt modelId="{4FD14A96-BE27-4793-92EC-CA5B806F950B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Menghargai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perbedaan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pendapat</a:t>
          </a:r>
          <a:endParaRPr kumimoji="0" lang="en-US" sz="1800" b="0" i="0" u="none" strike="noStrike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gm:t>
    </dgm:pt>
    <dgm:pt modelId="{69CBD313-734C-44EB-B934-35CF555DD41D}" type="parTrans" cxnId="{5B59CF08-A573-4C94-A345-13FACE003BCD}">
      <dgm:prSet/>
      <dgm:spPr/>
      <dgm:t>
        <a:bodyPr/>
        <a:lstStyle/>
        <a:p>
          <a:endParaRPr lang="en-US"/>
        </a:p>
      </dgm:t>
    </dgm:pt>
    <dgm:pt modelId="{9BA8D77C-E327-43FF-94EA-A8E2C9D7F695}" type="sibTrans" cxnId="{5B59CF08-A573-4C94-A345-13FACE003BCD}">
      <dgm:prSet/>
      <dgm:spPr/>
      <dgm:t>
        <a:bodyPr/>
        <a:lstStyle/>
        <a:p>
          <a:endParaRPr lang="en-US"/>
        </a:p>
      </dgm:t>
    </dgm:pt>
    <dgm:pt modelId="{6D60649C-230D-4783-AB9D-76E192058C36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Menjunjung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tinggi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harkat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martabat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gm:t>
    </dgm:pt>
    <dgm:pt modelId="{C2834F2F-C52A-4F34-85E1-B179EEF6243C}" type="parTrans" cxnId="{C2FFC919-4AD7-4354-8FD6-8F3412CD6897}">
      <dgm:prSet/>
      <dgm:spPr/>
      <dgm:t>
        <a:bodyPr/>
        <a:lstStyle/>
        <a:p>
          <a:endParaRPr lang="en-US"/>
        </a:p>
      </dgm:t>
    </dgm:pt>
    <dgm:pt modelId="{34B5CAA5-EB71-40FA-946D-23E488061562}" type="sibTrans" cxnId="{C2FFC919-4AD7-4354-8FD6-8F3412CD6897}">
      <dgm:prSet/>
      <dgm:spPr/>
      <dgm:t>
        <a:bodyPr/>
        <a:lstStyle/>
        <a:p>
          <a:endParaRPr lang="en-US"/>
        </a:p>
      </dgm:t>
    </dgm:pt>
    <dgm:pt modelId="{5F38D59A-64A6-4CE8-B01E-2BB037898D6C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Menjaga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menjalin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yang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kooperatif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gm:t>
    </dgm:pt>
    <dgm:pt modelId="{213C5CB9-B725-4D12-A350-A15EA0A54391}" type="parTrans" cxnId="{EE687AAF-143C-42EC-BCCB-D6AFDB72709A}">
      <dgm:prSet/>
      <dgm:spPr/>
      <dgm:t>
        <a:bodyPr/>
        <a:lstStyle/>
        <a:p>
          <a:endParaRPr lang="en-US"/>
        </a:p>
      </dgm:t>
    </dgm:pt>
    <dgm:pt modelId="{2ADAD7EB-CCDB-4B0D-8325-E79B6685FF67}" type="sibTrans" cxnId="{EE687AAF-143C-42EC-BCCB-D6AFDB72709A}">
      <dgm:prSet/>
      <dgm:spPr/>
      <dgm:t>
        <a:bodyPr/>
        <a:lstStyle/>
        <a:p>
          <a:endParaRPr lang="en-US"/>
        </a:p>
      </dgm:t>
    </dgm:pt>
    <dgm:pt modelId="{16D06E6D-7CE0-491C-AD78-6E87A22FE673}">
      <dgm:prSet custT="1"/>
      <dgm:spPr/>
      <dgm:t>
        <a:bodyPr/>
        <a:lstStyle/>
        <a:p>
          <a:pPr rtl="0"/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Berhimpun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satu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wadah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KORPRI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menjamin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terwujudnya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solidaritas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soliditas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semua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memperjuangkan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hak-haknya</a:t>
          </a:r>
          <a:r>
            <a:rPr kumimoji="0" lang="en-US" sz="1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.</a:t>
          </a:r>
        </a:p>
      </dgm:t>
    </dgm:pt>
    <dgm:pt modelId="{2B1258D7-4BF7-411A-88EE-C1ABD0228C28}" type="parTrans" cxnId="{91AA26CD-E524-4112-BC89-B70AF5C817A5}">
      <dgm:prSet/>
      <dgm:spPr/>
      <dgm:t>
        <a:bodyPr/>
        <a:lstStyle/>
        <a:p>
          <a:endParaRPr lang="en-US"/>
        </a:p>
      </dgm:t>
    </dgm:pt>
    <dgm:pt modelId="{574A2A53-B8AA-4815-A5FC-64557E9AAA16}" type="sibTrans" cxnId="{91AA26CD-E524-4112-BC89-B70AF5C817A5}">
      <dgm:prSet/>
      <dgm:spPr/>
      <dgm:t>
        <a:bodyPr/>
        <a:lstStyle/>
        <a:p>
          <a:endParaRPr lang="en-US"/>
        </a:p>
      </dgm:t>
    </dgm:pt>
    <dgm:pt modelId="{619CE8D9-174A-4B37-BB41-2A994FC3F8A3}" type="pres">
      <dgm:prSet presAssocID="{7E14DF73-CCB8-4141-9CB0-61EDF9C5BE69}" presName="diagram" presStyleCnt="0">
        <dgm:presLayoutVars>
          <dgm:dir/>
          <dgm:resizeHandles val="exact"/>
        </dgm:presLayoutVars>
      </dgm:prSet>
      <dgm:spPr/>
    </dgm:pt>
    <dgm:pt modelId="{89145C23-3ABA-4664-9184-6DD5E54B1CB0}" type="pres">
      <dgm:prSet presAssocID="{05EB94FA-049D-43D4-9C5B-D7E6FAC50A4F}" presName="node" presStyleLbl="node1" presStyleIdx="0" presStyleCnt="7" custScaleX="94986" custScaleY="103215">
        <dgm:presLayoutVars>
          <dgm:bulletEnabled val="1"/>
        </dgm:presLayoutVars>
      </dgm:prSet>
      <dgm:spPr>
        <a:prstGeom prst="round2SameRect">
          <a:avLst/>
        </a:prstGeom>
      </dgm:spPr>
    </dgm:pt>
    <dgm:pt modelId="{B69A2CDF-F601-48E9-B58F-6A6955289A5E}" type="pres">
      <dgm:prSet presAssocID="{A77B75FA-F242-429C-AC9C-531680E4D72B}" presName="sibTrans" presStyleCnt="0"/>
      <dgm:spPr/>
    </dgm:pt>
    <dgm:pt modelId="{F7AD5927-0E9B-43E7-B06E-FFE0B4B46F1E}" type="pres">
      <dgm:prSet presAssocID="{BB78B74A-1976-4C07-BD21-22021E199EFE}" presName="node" presStyleLbl="node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72E171CF-D1A9-4DA5-859B-36F135C41EC8}" type="pres">
      <dgm:prSet presAssocID="{4D01943F-EC5C-4437-8D5F-BC2348201468}" presName="sibTrans" presStyleCnt="0"/>
      <dgm:spPr/>
    </dgm:pt>
    <dgm:pt modelId="{F2C4AF89-7A3F-4F60-953C-DD2AC20596D8}" type="pres">
      <dgm:prSet presAssocID="{5445E54F-18AD-4E67-A6D3-DE2555AD6FE0}" presName="node" presStyleLbl="node1" presStyleIdx="2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0401E908-B50A-4393-8C21-DC532DD32CE3}" type="pres">
      <dgm:prSet presAssocID="{8D379B50-D668-4B15-A275-48B2F3353B17}" presName="sibTrans" presStyleCnt="0"/>
      <dgm:spPr/>
    </dgm:pt>
    <dgm:pt modelId="{4CA50BE6-A009-487E-AC1E-773A8682AE67}" type="pres">
      <dgm:prSet presAssocID="{4FD14A96-BE27-4793-92EC-CA5B806F950B}" presName="node" presStyleLbl="node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4BD8A48A-3BCD-4E52-A6C0-3F7D6D7D2D35}" type="pres">
      <dgm:prSet presAssocID="{9BA8D77C-E327-43FF-94EA-A8E2C9D7F695}" presName="sibTrans" presStyleCnt="0"/>
      <dgm:spPr/>
    </dgm:pt>
    <dgm:pt modelId="{1DC584FC-6AEE-44E3-9F92-B6AA5C61CA53}" type="pres">
      <dgm:prSet presAssocID="{6D60649C-230D-4783-AB9D-76E192058C36}" presName="node" presStyleLbl="node1" presStyleIdx="4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2B9C5C77-7ED3-40A4-B29C-1E0B78D53484}" type="pres">
      <dgm:prSet presAssocID="{34B5CAA5-EB71-40FA-946D-23E488061562}" presName="sibTrans" presStyleCnt="0"/>
      <dgm:spPr/>
    </dgm:pt>
    <dgm:pt modelId="{B426AD31-974C-43AE-BFBF-18ED115B3184}" type="pres">
      <dgm:prSet presAssocID="{5F38D59A-64A6-4CE8-B01E-2BB037898D6C}" presName="node" presStyleLbl="node1" presStyleIdx="5" presStyleCnt="7">
        <dgm:presLayoutVars>
          <dgm:bulletEnabled val="1"/>
        </dgm:presLayoutVars>
      </dgm:prSet>
      <dgm:spPr>
        <a:prstGeom prst="round2SameRect">
          <a:avLst/>
        </a:prstGeom>
      </dgm:spPr>
    </dgm:pt>
    <dgm:pt modelId="{89DD3D49-CBB6-4829-927A-A0D47BE3EA13}" type="pres">
      <dgm:prSet presAssocID="{2ADAD7EB-CCDB-4B0D-8325-E79B6685FF67}" presName="sibTrans" presStyleCnt="0"/>
      <dgm:spPr/>
    </dgm:pt>
    <dgm:pt modelId="{0963C0BB-B45B-4E13-A013-62D5D0B47646}" type="pres">
      <dgm:prSet presAssocID="{16D06E6D-7CE0-491C-AD78-6E87A22FE673}" presName="node" presStyleLbl="node1" presStyleIdx="6" presStyleCnt="7" custScaleX="134283" custLinFactNeighborX="-2740" custLinFactNeighborY="-9455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38F31600-1541-4268-AB2C-BEB7D9525756}" srcId="{7E14DF73-CCB8-4141-9CB0-61EDF9C5BE69}" destId="{5445E54F-18AD-4E67-A6D3-DE2555AD6FE0}" srcOrd="2" destOrd="0" parTransId="{CD8585AF-AF45-41A5-8B12-370BAD8A11BA}" sibTransId="{8D379B50-D668-4B15-A275-48B2F3353B17}"/>
    <dgm:cxn modelId="{5B59CF08-A573-4C94-A345-13FACE003BCD}" srcId="{7E14DF73-CCB8-4141-9CB0-61EDF9C5BE69}" destId="{4FD14A96-BE27-4793-92EC-CA5B806F950B}" srcOrd="3" destOrd="0" parTransId="{69CBD313-734C-44EB-B934-35CF555DD41D}" sibTransId="{9BA8D77C-E327-43FF-94EA-A8E2C9D7F695}"/>
    <dgm:cxn modelId="{5F3C560B-5016-45B1-9C92-AFFA6E91F73A}" type="presOf" srcId="{4FD14A96-BE27-4793-92EC-CA5B806F950B}" destId="{4CA50BE6-A009-487E-AC1E-773A8682AE67}" srcOrd="0" destOrd="0" presId="urn:microsoft.com/office/officeart/2005/8/layout/default"/>
    <dgm:cxn modelId="{FCA6B913-B537-4F8B-BFE5-EDDECD6420CF}" type="presOf" srcId="{5F38D59A-64A6-4CE8-B01E-2BB037898D6C}" destId="{B426AD31-974C-43AE-BFBF-18ED115B3184}" srcOrd="0" destOrd="0" presId="urn:microsoft.com/office/officeart/2005/8/layout/default"/>
    <dgm:cxn modelId="{C2FFC919-4AD7-4354-8FD6-8F3412CD6897}" srcId="{7E14DF73-CCB8-4141-9CB0-61EDF9C5BE69}" destId="{6D60649C-230D-4783-AB9D-76E192058C36}" srcOrd="4" destOrd="0" parTransId="{C2834F2F-C52A-4F34-85E1-B179EEF6243C}" sibTransId="{34B5CAA5-EB71-40FA-946D-23E488061562}"/>
    <dgm:cxn modelId="{3CDBAF23-E3E2-480E-92FD-78AD043334E0}" type="presOf" srcId="{6D60649C-230D-4783-AB9D-76E192058C36}" destId="{1DC584FC-6AEE-44E3-9F92-B6AA5C61CA53}" srcOrd="0" destOrd="0" presId="urn:microsoft.com/office/officeart/2005/8/layout/default"/>
    <dgm:cxn modelId="{D8BE7644-D0D7-44A7-A65E-77441CFF2AB5}" type="presOf" srcId="{16D06E6D-7CE0-491C-AD78-6E87A22FE673}" destId="{0963C0BB-B45B-4E13-A013-62D5D0B47646}" srcOrd="0" destOrd="0" presId="urn:microsoft.com/office/officeart/2005/8/layout/default"/>
    <dgm:cxn modelId="{DBE19950-78A9-4B6B-90E2-0986617ACCFE}" type="presOf" srcId="{5445E54F-18AD-4E67-A6D3-DE2555AD6FE0}" destId="{F2C4AF89-7A3F-4F60-953C-DD2AC20596D8}" srcOrd="0" destOrd="0" presId="urn:microsoft.com/office/officeart/2005/8/layout/default"/>
    <dgm:cxn modelId="{0B93FB7A-84BD-4AE8-801B-D3F489E679EE}" type="presOf" srcId="{05EB94FA-049D-43D4-9C5B-D7E6FAC50A4F}" destId="{89145C23-3ABA-4664-9184-6DD5E54B1CB0}" srcOrd="0" destOrd="0" presId="urn:microsoft.com/office/officeart/2005/8/layout/default"/>
    <dgm:cxn modelId="{461B578F-86C1-4EE5-9B5A-1886D92E2BCE}" type="presOf" srcId="{7E14DF73-CCB8-4141-9CB0-61EDF9C5BE69}" destId="{619CE8D9-174A-4B37-BB41-2A994FC3F8A3}" srcOrd="0" destOrd="0" presId="urn:microsoft.com/office/officeart/2005/8/layout/default"/>
    <dgm:cxn modelId="{EE687AAF-143C-42EC-BCCB-D6AFDB72709A}" srcId="{7E14DF73-CCB8-4141-9CB0-61EDF9C5BE69}" destId="{5F38D59A-64A6-4CE8-B01E-2BB037898D6C}" srcOrd="5" destOrd="0" parTransId="{213C5CB9-B725-4D12-A350-A15EA0A54391}" sibTransId="{2ADAD7EB-CCDB-4B0D-8325-E79B6685FF67}"/>
    <dgm:cxn modelId="{F7195CB0-C822-4675-9E5D-F171F8B18699}" type="presOf" srcId="{BB78B74A-1976-4C07-BD21-22021E199EFE}" destId="{F7AD5927-0E9B-43E7-B06E-FFE0B4B46F1E}" srcOrd="0" destOrd="0" presId="urn:microsoft.com/office/officeart/2005/8/layout/default"/>
    <dgm:cxn modelId="{91AA26CD-E524-4112-BC89-B70AF5C817A5}" srcId="{7E14DF73-CCB8-4141-9CB0-61EDF9C5BE69}" destId="{16D06E6D-7CE0-491C-AD78-6E87A22FE673}" srcOrd="6" destOrd="0" parTransId="{2B1258D7-4BF7-411A-88EE-C1ABD0228C28}" sibTransId="{574A2A53-B8AA-4815-A5FC-64557E9AAA16}"/>
    <dgm:cxn modelId="{7DC9AFCD-E18D-4713-B670-096F8E81591A}" srcId="{7E14DF73-CCB8-4141-9CB0-61EDF9C5BE69}" destId="{05EB94FA-049D-43D4-9C5B-D7E6FAC50A4F}" srcOrd="0" destOrd="0" parTransId="{6699EAB4-F3DE-4442-A0EE-2367B178B0E9}" sibTransId="{A77B75FA-F242-429C-AC9C-531680E4D72B}"/>
    <dgm:cxn modelId="{3760A9F8-C19F-4651-8DD2-4B3634A22D25}" srcId="{7E14DF73-CCB8-4141-9CB0-61EDF9C5BE69}" destId="{BB78B74A-1976-4C07-BD21-22021E199EFE}" srcOrd="1" destOrd="0" parTransId="{900619E4-58C3-43C2-BAD1-AE3CE2074590}" sibTransId="{4D01943F-EC5C-4437-8D5F-BC2348201468}"/>
    <dgm:cxn modelId="{60DF963B-624C-4E6C-BE6E-7DFE11533EB2}" type="presParOf" srcId="{619CE8D9-174A-4B37-BB41-2A994FC3F8A3}" destId="{89145C23-3ABA-4664-9184-6DD5E54B1CB0}" srcOrd="0" destOrd="0" presId="urn:microsoft.com/office/officeart/2005/8/layout/default"/>
    <dgm:cxn modelId="{3CE11BB4-3D23-410A-9105-B673F0F30377}" type="presParOf" srcId="{619CE8D9-174A-4B37-BB41-2A994FC3F8A3}" destId="{B69A2CDF-F601-48E9-B58F-6A6955289A5E}" srcOrd="1" destOrd="0" presId="urn:microsoft.com/office/officeart/2005/8/layout/default"/>
    <dgm:cxn modelId="{816E4BB5-4931-43C7-9AF8-BCC190BFE5A2}" type="presParOf" srcId="{619CE8D9-174A-4B37-BB41-2A994FC3F8A3}" destId="{F7AD5927-0E9B-43E7-B06E-FFE0B4B46F1E}" srcOrd="2" destOrd="0" presId="urn:microsoft.com/office/officeart/2005/8/layout/default"/>
    <dgm:cxn modelId="{16261EC1-2A6F-4A4E-B8F4-67FD62579EA8}" type="presParOf" srcId="{619CE8D9-174A-4B37-BB41-2A994FC3F8A3}" destId="{72E171CF-D1A9-4DA5-859B-36F135C41EC8}" srcOrd="3" destOrd="0" presId="urn:microsoft.com/office/officeart/2005/8/layout/default"/>
    <dgm:cxn modelId="{E4A499E2-CE16-402C-9A16-39B1C72638DD}" type="presParOf" srcId="{619CE8D9-174A-4B37-BB41-2A994FC3F8A3}" destId="{F2C4AF89-7A3F-4F60-953C-DD2AC20596D8}" srcOrd="4" destOrd="0" presId="urn:microsoft.com/office/officeart/2005/8/layout/default"/>
    <dgm:cxn modelId="{7F110CD3-F3B7-4C62-B93F-F07879C19BFB}" type="presParOf" srcId="{619CE8D9-174A-4B37-BB41-2A994FC3F8A3}" destId="{0401E908-B50A-4393-8C21-DC532DD32CE3}" srcOrd="5" destOrd="0" presId="urn:microsoft.com/office/officeart/2005/8/layout/default"/>
    <dgm:cxn modelId="{4CF954EB-D521-4D2C-B9E4-8F1057971B43}" type="presParOf" srcId="{619CE8D9-174A-4B37-BB41-2A994FC3F8A3}" destId="{4CA50BE6-A009-487E-AC1E-773A8682AE67}" srcOrd="6" destOrd="0" presId="urn:microsoft.com/office/officeart/2005/8/layout/default"/>
    <dgm:cxn modelId="{B328DFDC-C193-40F0-A21D-E50FA8BE9F37}" type="presParOf" srcId="{619CE8D9-174A-4B37-BB41-2A994FC3F8A3}" destId="{4BD8A48A-3BCD-4E52-A6C0-3F7D6D7D2D35}" srcOrd="7" destOrd="0" presId="urn:microsoft.com/office/officeart/2005/8/layout/default"/>
    <dgm:cxn modelId="{905C48F9-8353-469C-B093-7D294A8D89F2}" type="presParOf" srcId="{619CE8D9-174A-4B37-BB41-2A994FC3F8A3}" destId="{1DC584FC-6AEE-44E3-9F92-B6AA5C61CA53}" srcOrd="8" destOrd="0" presId="urn:microsoft.com/office/officeart/2005/8/layout/default"/>
    <dgm:cxn modelId="{8BD63238-EC27-496A-9A10-179CB3E0A0C1}" type="presParOf" srcId="{619CE8D9-174A-4B37-BB41-2A994FC3F8A3}" destId="{2B9C5C77-7ED3-40A4-B29C-1E0B78D53484}" srcOrd="9" destOrd="0" presId="urn:microsoft.com/office/officeart/2005/8/layout/default"/>
    <dgm:cxn modelId="{9067EF12-1045-41A4-9573-4E30B1DE6C11}" type="presParOf" srcId="{619CE8D9-174A-4B37-BB41-2A994FC3F8A3}" destId="{B426AD31-974C-43AE-BFBF-18ED115B3184}" srcOrd="10" destOrd="0" presId="urn:microsoft.com/office/officeart/2005/8/layout/default"/>
    <dgm:cxn modelId="{819E37B7-6759-4A8A-89DB-6C16E2DC6421}" type="presParOf" srcId="{619CE8D9-174A-4B37-BB41-2A994FC3F8A3}" destId="{89DD3D49-CBB6-4829-927A-A0D47BE3EA13}" srcOrd="11" destOrd="0" presId="urn:microsoft.com/office/officeart/2005/8/layout/default"/>
    <dgm:cxn modelId="{50B77528-C957-43A4-9876-3ECD386785F2}" type="presParOf" srcId="{619CE8D9-174A-4B37-BB41-2A994FC3F8A3}" destId="{0963C0BB-B45B-4E13-A013-62D5D0B4764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716F15-9E60-4A24-BAC4-D24B3DFC1301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63A356-D074-4A35-840F-1CA94724BCDF}">
      <dgm:prSet phldrT="[Text]" custT="1"/>
      <dgm:spPr/>
      <dgm:t>
        <a:bodyPr/>
        <a:lstStyle/>
        <a:p>
          <a:r>
            <a:rPr lang="en-US" sz="1800" b="0" dirty="0" err="1">
              <a:latin typeface="Century Gothic" pitchFamily="34" charset="0"/>
            </a:rPr>
            <a:t>Etika</a:t>
          </a:r>
          <a:r>
            <a:rPr lang="en-US" sz="1800" b="0" dirty="0">
              <a:latin typeface="Century Gothic" pitchFamily="34" charset="0"/>
            </a:rPr>
            <a:t>  </a:t>
          </a:r>
          <a:r>
            <a:rPr lang="en-US" sz="1800" b="0" dirty="0" err="1">
              <a:latin typeface="Century Gothic" pitchFamily="34" charset="0"/>
            </a:rPr>
            <a:t>Sosial</a:t>
          </a:r>
          <a:r>
            <a:rPr lang="en-US" sz="1800" b="0" dirty="0">
              <a:latin typeface="Century Gothic" pitchFamily="34" charset="0"/>
            </a:rPr>
            <a:t>  </a:t>
          </a:r>
          <a:r>
            <a:rPr lang="en-US" sz="1800" b="0" dirty="0" err="1">
              <a:latin typeface="Century Gothic" pitchFamily="34" charset="0"/>
            </a:rPr>
            <a:t>Budaya</a:t>
          </a:r>
          <a:endParaRPr lang="en-US" sz="1800" b="0" dirty="0">
            <a:latin typeface="Century Gothic" pitchFamily="34" charset="0"/>
          </a:endParaRPr>
        </a:p>
      </dgm:t>
    </dgm:pt>
    <dgm:pt modelId="{9AE311B3-687F-4E80-9262-EFF61738903E}" type="parTrans" cxnId="{61F75EEF-C8CF-49F6-9B30-D4CC573235A4}">
      <dgm:prSet/>
      <dgm:spPr/>
      <dgm:t>
        <a:bodyPr/>
        <a:lstStyle/>
        <a:p>
          <a:endParaRPr lang="en-US"/>
        </a:p>
      </dgm:t>
    </dgm:pt>
    <dgm:pt modelId="{119E3B14-DA7C-4CA5-BBF2-C782777B28F6}" type="sibTrans" cxnId="{61F75EEF-C8CF-49F6-9B30-D4CC573235A4}">
      <dgm:prSet/>
      <dgm:spPr/>
      <dgm:t>
        <a:bodyPr/>
        <a:lstStyle/>
        <a:p>
          <a:endParaRPr lang="en-US"/>
        </a:p>
      </dgm:t>
    </dgm:pt>
    <dgm:pt modelId="{4ECEBE8A-60F3-4651-9EB3-1C5FD4848093}">
      <dgm:prSet custT="1"/>
      <dgm:spPr/>
      <dgm:t>
        <a:bodyPr/>
        <a:lstStyle/>
        <a:p>
          <a:r>
            <a:rPr lang="en-US" sz="1800" b="0" dirty="0" err="1">
              <a:latin typeface="Century Gothic" pitchFamily="34" charset="0"/>
            </a:rPr>
            <a:t>Etika</a:t>
          </a:r>
          <a:r>
            <a:rPr lang="en-US" sz="1800" b="0" dirty="0">
              <a:latin typeface="Century Gothic" pitchFamily="34" charset="0"/>
            </a:rPr>
            <a:t> </a:t>
          </a:r>
          <a:r>
            <a:rPr lang="en-US" sz="1800" b="0" dirty="0" err="1">
              <a:latin typeface="Century Gothic" pitchFamily="34" charset="0"/>
            </a:rPr>
            <a:t>Politik</a:t>
          </a:r>
          <a:r>
            <a:rPr lang="en-US" sz="1800" b="0" dirty="0">
              <a:latin typeface="Century Gothic" pitchFamily="34" charset="0"/>
            </a:rPr>
            <a:t>  &amp; </a:t>
          </a:r>
          <a:r>
            <a:rPr lang="en-US" sz="1800" b="0" dirty="0" err="1">
              <a:latin typeface="Century Gothic" pitchFamily="34" charset="0"/>
            </a:rPr>
            <a:t>Pemerintahan</a:t>
          </a:r>
          <a:endParaRPr lang="en-US" sz="1800" b="0" dirty="0">
            <a:latin typeface="Century Gothic" pitchFamily="34" charset="0"/>
          </a:endParaRPr>
        </a:p>
      </dgm:t>
    </dgm:pt>
    <dgm:pt modelId="{3BCAEFD6-4584-446A-B5AD-8C707F3D29C4}" type="parTrans" cxnId="{978D91EF-99ED-4897-B006-043F1A1599F6}">
      <dgm:prSet/>
      <dgm:spPr/>
      <dgm:t>
        <a:bodyPr/>
        <a:lstStyle/>
        <a:p>
          <a:endParaRPr lang="en-US"/>
        </a:p>
      </dgm:t>
    </dgm:pt>
    <dgm:pt modelId="{2154796C-EBAB-43B8-BCD4-8CB49670814B}" type="sibTrans" cxnId="{978D91EF-99ED-4897-B006-043F1A1599F6}">
      <dgm:prSet/>
      <dgm:spPr/>
      <dgm:t>
        <a:bodyPr/>
        <a:lstStyle/>
        <a:p>
          <a:endParaRPr lang="en-US"/>
        </a:p>
      </dgm:t>
    </dgm:pt>
    <dgm:pt modelId="{6A3DE416-E101-4006-8F93-B3DE4270BEFA}">
      <dgm:prSet custT="1"/>
      <dgm:spPr/>
      <dgm:t>
        <a:bodyPr/>
        <a:lstStyle/>
        <a:p>
          <a:r>
            <a:rPr lang="en-US" sz="1800" b="0" dirty="0" err="1">
              <a:latin typeface="Century Gothic" pitchFamily="34" charset="0"/>
            </a:rPr>
            <a:t>Etika</a:t>
          </a:r>
          <a:r>
            <a:rPr lang="en-US" sz="1800" b="0" dirty="0">
              <a:latin typeface="Century Gothic" pitchFamily="34" charset="0"/>
            </a:rPr>
            <a:t> </a:t>
          </a:r>
          <a:r>
            <a:rPr lang="en-US" sz="1800" b="0" dirty="0" err="1">
              <a:latin typeface="Century Gothic" pitchFamily="34" charset="0"/>
            </a:rPr>
            <a:t>Ekonomi</a:t>
          </a:r>
          <a:r>
            <a:rPr lang="en-US" sz="1800" b="0" dirty="0">
              <a:latin typeface="Century Gothic" pitchFamily="34" charset="0"/>
            </a:rPr>
            <a:t> &amp; </a:t>
          </a:r>
          <a:r>
            <a:rPr lang="en-US" sz="1800" b="0" dirty="0" err="1">
              <a:latin typeface="Century Gothic" pitchFamily="34" charset="0"/>
            </a:rPr>
            <a:t>Bisnis</a:t>
          </a:r>
          <a:endParaRPr lang="en-US" sz="1800" b="0" dirty="0">
            <a:latin typeface="Century Gothic" pitchFamily="34" charset="0"/>
          </a:endParaRPr>
        </a:p>
      </dgm:t>
    </dgm:pt>
    <dgm:pt modelId="{55B0F467-607E-4CC7-A17E-23203F336019}" type="parTrans" cxnId="{D925A7DE-AF65-4E42-8F98-9C72ED2DFBFF}">
      <dgm:prSet/>
      <dgm:spPr/>
      <dgm:t>
        <a:bodyPr/>
        <a:lstStyle/>
        <a:p>
          <a:endParaRPr lang="en-US"/>
        </a:p>
      </dgm:t>
    </dgm:pt>
    <dgm:pt modelId="{90121790-4BC6-40E7-A310-AB14E8E3A296}" type="sibTrans" cxnId="{D925A7DE-AF65-4E42-8F98-9C72ED2DFBFF}">
      <dgm:prSet/>
      <dgm:spPr/>
      <dgm:t>
        <a:bodyPr/>
        <a:lstStyle/>
        <a:p>
          <a:endParaRPr lang="en-US"/>
        </a:p>
      </dgm:t>
    </dgm:pt>
    <dgm:pt modelId="{A3AF61B4-47A4-4617-9674-142A62E0284C}">
      <dgm:prSet custT="1"/>
      <dgm:spPr/>
      <dgm:t>
        <a:bodyPr/>
        <a:lstStyle/>
        <a:p>
          <a:r>
            <a:rPr lang="en-US" sz="1800" b="0" dirty="0" err="1">
              <a:latin typeface="Century Gothic" pitchFamily="34" charset="0"/>
            </a:rPr>
            <a:t>Etika</a:t>
          </a:r>
          <a:r>
            <a:rPr lang="en-US" sz="1800" b="0" dirty="0">
              <a:latin typeface="Century Gothic" pitchFamily="34" charset="0"/>
            </a:rPr>
            <a:t> </a:t>
          </a:r>
          <a:r>
            <a:rPr lang="en-US" sz="1800" b="0" dirty="0" err="1">
              <a:latin typeface="Century Gothic" pitchFamily="34" charset="0"/>
            </a:rPr>
            <a:t>Penegakan</a:t>
          </a:r>
          <a:r>
            <a:rPr lang="en-US" sz="1800" b="0" dirty="0">
              <a:latin typeface="Century Gothic" pitchFamily="34" charset="0"/>
            </a:rPr>
            <a:t> </a:t>
          </a:r>
          <a:r>
            <a:rPr lang="en-US" sz="1800" b="0" dirty="0" err="1">
              <a:latin typeface="Century Gothic" pitchFamily="34" charset="0"/>
            </a:rPr>
            <a:t>Hukum</a:t>
          </a:r>
          <a:r>
            <a:rPr lang="en-US" sz="1800" b="0" dirty="0">
              <a:latin typeface="Century Gothic" pitchFamily="34" charset="0"/>
            </a:rPr>
            <a:t> </a:t>
          </a:r>
          <a:r>
            <a:rPr lang="en-US" sz="1800" b="0" dirty="0" err="1">
              <a:latin typeface="Century Gothic" pitchFamily="34" charset="0"/>
            </a:rPr>
            <a:t>Berkeadilan</a:t>
          </a:r>
          <a:endParaRPr lang="en-US" sz="1800" b="0" dirty="0">
            <a:latin typeface="Century Gothic" pitchFamily="34" charset="0"/>
          </a:endParaRPr>
        </a:p>
      </dgm:t>
    </dgm:pt>
    <dgm:pt modelId="{297CFC9B-F73A-45D8-8433-950CEFBE2608}" type="parTrans" cxnId="{B9E25A7C-F07C-4802-9AB9-F96FB0ED2EC6}">
      <dgm:prSet/>
      <dgm:spPr/>
      <dgm:t>
        <a:bodyPr/>
        <a:lstStyle/>
        <a:p>
          <a:endParaRPr lang="en-US"/>
        </a:p>
      </dgm:t>
    </dgm:pt>
    <dgm:pt modelId="{9EB850DE-39E8-4176-A950-EC68FC493497}" type="sibTrans" cxnId="{B9E25A7C-F07C-4802-9AB9-F96FB0ED2EC6}">
      <dgm:prSet/>
      <dgm:spPr/>
      <dgm:t>
        <a:bodyPr/>
        <a:lstStyle/>
        <a:p>
          <a:endParaRPr lang="en-US"/>
        </a:p>
      </dgm:t>
    </dgm:pt>
    <dgm:pt modelId="{DF75DBE4-E268-4942-9E74-C324D4E5253C}">
      <dgm:prSet custT="1"/>
      <dgm:spPr/>
      <dgm:t>
        <a:bodyPr/>
        <a:lstStyle/>
        <a:p>
          <a:r>
            <a:rPr lang="en-US" sz="1800" b="0" dirty="0" err="1">
              <a:latin typeface="Century Gothic" pitchFamily="34" charset="0"/>
            </a:rPr>
            <a:t>Etika</a:t>
          </a:r>
          <a:r>
            <a:rPr lang="en-US" sz="1800" b="0" dirty="0">
              <a:latin typeface="Century Gothic" pitchFamily="34" charset="0"/>
            </a:rPr>
            <a:t> </a:t>
          </a:r>
          <a:r>
            <a:rPr lang="en-US" sz="1800" b="0" dirty="0" err="1">
              <a:latin typeface="Century Gothic" pitchFamily="34" charset="0"/>
            </a:rPr>
            <a:t>Keilmuan</a:t>
          </a:r>
          <a:endParaRPr lang="en-US" sz="1800" b="0" dirty="0">
            <a:latin typeface="Century Gothic" pitchFamily="34" charset="0"/>
          </a:endParaRPr>
        </a:p>
      </dgm:t>
    </dgm:pt>
    <dgm:pt modelId="{28F7A040-96EA-4A97-A377-4058A3EB9E53}" type="parTrans" cxnId="{B765C31A-4851-458D-9B4C-67EF51E06470}">
      <dgm:prSet/>
      <dgm:spPr/>
      <dgm:t>
        <a:bodyPr/>
        <a:lstStyle/>
        <a:p>
          <a:endParaRPr lang="en-US"/>
        </a:p>
      </dgm:t>
    </dgm:pt>
    <dgm:pt modelId="{E26674C7-3A35-41E8-B434-26255FEA1B88}" type="sibTrans" cxnId="{B765C31A-4851-458D-9B4C-67EF51E06470}">
      <dgm:prSet/>
      <dgm:spPr/>
      <dgm:t>
        <a:bodyPr/>
        <a:lstStyle/>
        <a:p>
          <a:endParaRPr lang="en-US"/>
        </a:p>
      </dgm:t>
    </dgm:pt>
    <dgm:pt modelId="{6881E549-C11D-493D-BC41-203A108886E6}">
      <dgm:prSet custT="1"/>
      <dgm:spPr/>
      <dgm:t>
        <a:bodyPr/>
        <a:lstStyle/>
        <a:p>
          <a:r>
            <a:rPr lang="en-US" sz="1800" b="0" dirty="0" err="1">
              <a:latin typeface="Century Gothic" pitchFamily="34" charset="0"/>
            </a:rPr>
            <a:t>Etika</a:t>
          </a:r>
          <a:r>
            <a:rPr lang="en-US" sz="1800" b="0" dirty="0">
              <a:latin typeface="Century Gothic" pitchFamily="34" charset="0"/>
            </a:rPr>
            <a:t> </a:t>
          </a:r>
          <a:r>
            <a:rPr lang="en-US" sz="1800" b="0" dirty="0" err="1">
              <a:latin typeface="Century Gothic" pitchFamily="34" charset="0"/>
            </a:rPr>
            <a:t>Lingkungan</a:t>
          </a:r>
          <a:r>
            <a:rPr lang="en-US" sz="1800" b="0" dirty="0">
              <a:latin typeface="Century Gothic" pitchFamily="34" charset="0"/>
            </a:rPr>
            <a:t> </a:t>
          </a:r>
          <a:r>
            <a:rPr lang="en-US" sz="1800" b="0" dirty="0" err="1">
              <a:latin typeface="Century Gothic" pitchFamily="34" charset="0"/>
            </a:rPr>
            <a:t>Hidup</a:t>
          </a:r>
          <a:endParaRPr lang="en-US" sz="1800" b="0" dirty="0">
            <a:latin typeface="Century Gothic" pitchFamily="34" charset="0"/>
          </a:endParaRPr>
        </a:p>
      </dgm:t>
    </dgm:pt>
    <dgm:pt modelId="{8ADFAA5E-6258-47CB-8FD0-910602DAFFB4}" type="parTrans" cxnId="{C4626411-F32B-4650-869B-9165F3657273}">
      <dgm:prSet/>
      <dgm:spPr/>
      <dgm:t>
        <a:bodyPr/>
        <a:lstStyle/>
        <a:p>
          <a:endParaRPr lang="en-US"/>
        </a:p>
      </dgm:t>
    </dgm:pt>
    <dgm:pt modelId="{08B438B4-F36C-413C-8BD7-73678763B0D0}" type="sibTrans" cxnId="{C4626411-F32B-4650-869B-9165F3657273}">
      <dgm:prSet/>
      <dgm:spPr/>
      <dgm:t>
        <a:bodyPr/>
        <a:lstStyle/>
        <a:p>
          <a:endParaRPr lang="en-US"/>
        </a:p>
      </dgm:t>
    </dgm:pt>
    <dgm:pt modelId="{DAA15A7E-F421-415D-8347-FBA664C73FC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b="0" dirty="0" err="1">
              <a:latin typeface="Century Gothic" pitchFamily="34" charset="0"/>
            </a:rPr>
            <a:t>Dll</a:t>
          </a:r>
          <a:endParaRPr lang="en-US" sz="1800" b="0" dirty="0">
            <a:latin typeface="Century Gothic" pitchFamily="34" charset="0"/>
          </a:endParaRPr>
        </a:p>
      </dgm:t>
    </dgm:pt>
    <dgm:pt modelId="{9C9A5B45-AF97-49E5-9D75-756E8E02677A}" type="parTrans" cxnId="{D993079C-C977-4DC8-9EE1-CB418BD1D99C}">
      <dgm:prSet/>
      <dgm:spPr/>
      <dgm:t>
        <a:bodyPr/>
        <a:lstStyle/>
        <a:p>
          <a:endParaRPr lang="en-US"/>
        </a:p>
      </dgm:t>
    </dgm:pt>
    <dgm:pt modelId="{868ABBE0-7970-435B-BD97-4D14843C500D}" type="sibTrans" cxnId="{D993079C-C977-4DC8-9EE1-CB418BD1D99C}">
      <dgm:prSet/>
      <dgm:spPr/>
      <dgm:t>
        <a:bodyPr/>
        <a:lstStyle/>
        <a:p>
          <a:endParaRPr lang="en-US"/>
        </a:p>
      </dgm:t>
    </dgm:pt>
    <dgm:pt modelId="{B60A1012-41BB-489F-9BEA-429819255B07}" type="pres">
      <dgm:prSet presAssocID="{3E716F15-9E60-4A24-BAC4-D24B3DFC1301}" presName="diagram" presStyleCnt="0">
        <dgm:presLayoutVars>
          <dgm:dir/>
          <dgm:resizeHandles val="exact"/>
        </dgm:presLayoutVars>
      </dgm:prSet>
      <dgm:spPr/>
    </dgm:pt>
    <dgm:pt modelId="{F595F357-3CB9-4AF3-AE63-03D7583650DE}" type="pres">
      <dgm:prSet presAssocID="{0363A356-D074-4A35-840F-1CA94724BCDF}" presName="node" presStyleLbl="node1" presStyleIdx="0" presStyleCnt="7">
        <dgm:presLayoutVars>
          <dgm:bulletEnabled val="1"/>
        </dgm:presLayoutVars>
      </dgm:prSet>
      <dgm:spPr>
        <a:prstGeom prst="hexagon">
          <a:avLst/>
        </a:prstGeom>
      </dgm:spPr>
    </dgm:pt>
    <dgm:pt modelId="{9B947486-66C5-47E8-8953-31A61DBA76DF}" type="pres">
      <dgm:prSet presAssocID="{119E3B14-DA7C-4CA5-BBF2-C782777B28F6}" presName="sibTrans" presStyleCnt="0"/>
      <dgm:spPr/>
    </dgm:pt>
    <dgm:pt modelId="{4DF0675D-BCB4-49D5-B1B1-9786C4CB6A6C}" type="pres">
      <dgm:prSet presAssocID="{4ECEBE8A-60F3-4651-9EB3-1C5FD4848093}" presName="node" presStyleLbl="node1" presStyleIdx="1" presStyleCnt="7">
        <dgm:presLayoutVars>
          <dgm:bulletEnabled val="1"/>
        </dgm:presLayoutVars>
      </dgm:prSet>
      <dgm:spPr>
        <a:prstGeom prst="hexagon">
          <a:avLst/>
        </a:prstGeom>
      </dgm:spPr>
    </dgm:pt>
    <dgm:pt modelId="{F0DAC15B-325D-4186-B310-14747C5468D1}" type="pres">
      <dgm:prSet presAssocID="{2154796C-EBAB-43B8-BCD4-8CB49670814B}" presName="sibTrans" presStyleCnt="0"/>
      <dgm:spPr/>
    </dgm:pt>
    <dgm:pt modelId="{3394FA1E-09B8-41A7-8ACC-B18E98C7DF12}" type="pres">
      <dgm:prSet presAssocID="{6A3DE416-E101-4006-8F93-B3DE4270BEFA}" presName="node" presStyleLbl="node1" presStyleIdx="2" presStyleCnt="7">
        <dgm:presLayoutVars>
          <dgm:bulletEnabled val="1"/>
        </dgm:presLayoutVars>
      </dgm:prSet>
      <dgm:spPr>
        <a:prstGeom prst="hexagon">
          <a:avLst/>
        </a:prstGeom>
      </dgm:spPr>
    </dgm:pt>
    <dgm:pt modelId="{A685817D-DADA-42BB-B1D3-564E6909721E}" type="pres">
      <dgm:prSet presAssocID="{90121790-4BC6-40E7-A310-AB14E8E3A296}" presName="sibTrans" presStyleCnt="0"/>
      <dgm:spPr/>
    </dgm:pt>
    <dgm:pt modelId="{E8A35B4F-AF05-4709-B192-EA2A6B19E2FC}" type="pres">
      <dgm:prSet presAssocID="{A3AF61B4-47A4-4617-9674-142A62E0284C}" presName="node" presStyleLbl="node1" presStyleIdx="3" presStyleCnt="7">
        <dgm:presLayoutVars>
          <dgm:bulletEnabled val="1"/>
        </dgm:presLayoutVars>
      </dgm:prSet>
      <dgm:spPr>
        <a:prstGeom prst="hexagon">
          <a:avLst/>
        </a:prstGeom>
      </dgm:spPr>
    </dgm:pt>
    <dgm:pt modelId="{583FA8C0-9BC4-48FA-8BE5-CDC6545409A8}" type="pres">
      <dgm:prSet presAssocID="{9EB850DE-39E8-4176-A950-EC68FC493497}" presName="sibTrans" presStyleCnt="0"/>
      <dgm:spPr/>
    </dgm:pt>
    <dgm:pt modelId="{D2E729F3-ADC0-48B7-8E78-44B4CB4BB373}" type="pres">
      <dgm:prSet presAssocID="{DF75DBE4-E268-4942-9E74-C324D4E5253C}" presName="node" presStyleLbl="node1" presStyleIdx="4" presStyleCnt="7">
        <dgm:presLayoutVars>
          <dgm:bulletEnabled val="1"/>
        </dgm:presLayoutVars>
      </dgm:prSet>
      <dgm:spPr>
        <a:prstGeom prst="hexagon">
          <a:avLst/>
        </a:prstGeom>
      </dgm:spPr>
    </dgm:pt>
    <dgm:pt modelId="{A66CD3FB-DF77-4E2B-82C4-F2A841E2BD5F}" type="pres">
      <dgm:prSet presAssocID="{E26674C7-3A35-41E8-B434-26255FEA1B88}" presName="sibTrans" presStyleCnt="0"/>
      <dgm:spPr/>
    </dgm:pt>
    <dgm:pt modelId="{E94B83C7-A938-4AB8-A5F1-11D660FF3D48}" type="pres">
      <dgm:prSet presAssocID="{6881E549-C11D-493D-BC41-203A108886E6}" presName="node" presStyleLbl="node1" presStyleIdx="5" presStyleCnt="7">
        <dgm:presLayoutVars>
          <dgm:bulletEnabled val="1"/>
        </dgm:presLayoutVars>
      </dgm:prSet>
      <dgm:spPr>
        <a:prstGeom prst="hexagon">
          <a:avLst/>
        </a:prstGeom>
      </dgm:spPr>
    </dgm:pt>
    <dgm:pt modelId="{6F02148F-A9DC-4855-80D1-F189F6956D5C}" type="pres">
      <dgm:prSet presAssocID="{08B438B4-F36C-413C-8BD7-73678763B0D0}" presName="sibTrans" presStyleCnt="0"/>
      <dgm:spPr/>
    </dgm:pt>
    <dgm:pt modelId="{37302C01-1D6D-4BF4-B391-60EDE5A273E1}" type="pres">
      <dgm:prSet presAssocID="{DAA15A7E-F421-415D-8347-FBA664C73FC2}" presName="node" presStyleLbl="node1" presStyleIdx="6" presStyleCnt="7">
        <dgm:presLayoutVars>
          <dgm:bulletEnabled val="1"/>
        </dgm:presLayoutVars>
      </dgm:prSet>
      <dgm:spPr>
        <a:prstGeom prst="hexagon">
          <a:avLst/>
        </a:prstGeom>
      </dgm:spPr>
    </dgm:pt>
  </dgm:ptLst>
  <dgm:cxnLst>
    <dgm:cxn modelId="{DDD35D03-FD31-4929-814F-C928CA68F97C}" type="presOf" srcId="{4ECEBE8A-60F3-4651-9EB3-1C5FD4848093}" destId="{4DF0675D-BCB4-49D5-B1B1-9786C4CB6A6C}" srcOrd="0" destOrd="0" presId="urn:microsoft.com/office/officeart/2005/8/layout/default"/>
    <dgm:cxn modelId="{C4626411-F32B-4650-869B-9165F3657273}" srcId="{3E716F15-9E60-4A24-BAC4-D24B3DFC1301}" destId="{6881E549-C11D-493D-BC41-203A108886E6}" srcOrd="5" destOrd="0" parTransId="{8ADFAA5E-6258-47CB-8FD0-910602DAFFB4}" sibTransId="{08B438B4-F36C-413C-8BD7-73678763B0D0}"/>
    <dgm:cxn modelId="{B765C31A-4851-458D-9B4C-67EF51E06470}" srcId="{3E716F15-9E60-4A24-BAC4-D24B3DFC1301}" destId="{DF75DBE4-E268-4942-9E74-C324D4E5253C}" srcOrd="4" destOrd="0" parTransId="{28F7A040-96EA-4A97-A377-4058A3EB9E53}" sibTransId="{E26674C7-3A35-41E8-B434-26255FEA1B88}"/>
    <dgm:cxn modelId="{12782C60-42FD-4173-B084-4E61F49AA750}" type="presOf" srcId="{DF75DBE4-E268-4942-9E74-C324D4E5253C}" destId="{D2E729F3-ADC0-48B7-8E78-44B4CB4BB373}" srcOrd="0" destOrd="0" presId="urn:microsoft.com/office/officeart/2005/8/layout/default"/>
    <dgm:cxn modelId="{EC812B47-26D0-45DA-896F-3A16856E7B83}" type="presOf" srcId="{DAA15A7E-F421-415D-8347-FBA664C73FC2}" destId="{37302C01-1D6D-4BF4-B391-60EDE5A273E1}" srcOrd="0" destOrd="0" presId="urn:microsoft.com/office/officeart/2005/8/layout/default"/>
    <dgm:cxn modelId="{1772BE72-68DE-4F69-AFCA-7F65E23EBC79}" type="presOf" srcId="{6881E549-C11D-493D-BC41-203A108886E6}" destId="{E94B83C7-A938-4AB8-A5F1-11D660FF3D48}" srcOrd="0" destOrd="0" presId="urn:microsoft.com/office/officeart/2005/8/layout/default"/>
    <dgm:cxn modelId="{6BBD4E78-44C7-4CF5-B2ED-A500F30E01ED}" type="presOf" srcId="{A3AF61B4-47A4-4617-9674-142A62E0284C}" destId="{E8A35B4F-AF05-4709-B192-EA2A6B19E2FC}" srcOrd="0" destOrd="0" presId="urn:microsoft.com/office/officeart/2005/8/layout/default"/>
    <dgm:cxn modelId="{F7C42079-5ACB-4230-B608-08E949082D75}" type="presOf" srcId="{0363A356-D074-4A35-840F-1CA94724BCDF}" destId="{F595F357-3CB9-4AF3-AE63-03D7583650DE}" srcOrd="0" destOrd="0" presId="urn:microsoft.com/office/officeart/2005/8/layout/default"/>
    <dgm:cxn modelId="{B9E25A7C-F07C-4802-9AB9-F96FB0ED2EC6}" srcId="{3E716F15-9E60-4A24-BAC4-D24B3DFC1301}" destId="{A3AF61B4-47A4-4617-9674-142A62E0284C}" srcOrd="3" destOrd="0" parTransId="{297CFC9B-F73A-45D8-8433-950CEFBE2608}" sibTransId="{9EB850DE-39E8-4176-A950-EC68FC493497}"/>
    <dgm:cxn modelId="{0C04A289-BC55-4963-AA20-1DE1F34BAAF5}" type="presOf" srcId="{6A3DE416-E101-4006-8F93-B3DE4270BEFA}" destId="{3394FA1E-09B8-41A7-8ACC-B18E98C7DF12}" srcOrd="0" destOrd="0" presId="urn:microsoft.com/office/officeart/2005/8/layout/default"/>
    <dgm:cxn modelId="{D993079C-C977-4DC8-9EE1-CB418BD1D99C}" srcId="{3E716F15-9E60-4A24-BAC4-D24B3DFC1301}" destId="{DAA15A7E-F421-415D-8347-FBA664C73FC2}" srcOrd="6" destOrd="0" parTransId="{9C9A5B45-AF97-49E5-9D75-756E8E02677A}" sibTransId="{868ABBE0-7970-435B-BD97-4D14843C500D}"/>
    <dgm:cxn modelId="{D925A7DE-AF65-4E42-8F98-9C72ED2DFBFF}" srcId="{3E716F15-9E60-4A24-BAC4-D24B3DFC1301}" destId="{6A3DE416-E101-4006-8F93-B3DE4270BEFA}" srcOrd="2" destOrd="0" parTransId="{55B0F467-607E-4CC7-A17E-23203F336019}" sibTransId="{90121790-4BC6-40E7-A310-AB14E8E3A296}"/>
    <dgm:cxn modelId="{0A58C9DF-45B9-4377-AF0B-0294106AB8A0}" type="presOf" srcId="{3E716F15-9E60-4A24-BAC4-D24B3DFC1301}" destId="{B60A1012-41BB-489F-9BEA-429819255B07}" srcOrd="0" destOrd="0" presId="urn:microsoft.com/office/officeart/2005/8/layout/default"/>
    <dgm:cxn modelId="{61F75EEF-C8CF-49F6-9B30-D4CC573235A4}" srcId="{3E716F15-9E60-4A24-BAC4-D24B3DFC1301}" destId="{0363A356-D074-4A35-840F-1CA94724BCDF}" srcOrd="0" destOrd="0" parTransId="{9AE311B3-687F-4E80-9262-EFF61738903E}" sibTransId="{119E3B14-DA7C-4CA5-BBF2-C782777B28F6}"/>
    <dgm:cxn modelId="{978D91EF-99ED-4897-B006-043F1A1599F6}" srcId="{3E716F15-9E60-4A24-BAC4-D24B3DFC1301}" destId="{4ECEBE8A-60F3-4651-9EB3-1C5FD4848093}" srcOrd="1" destOrd="0" parTransId="{3BCAEFD6-4584-446A-B5AD-8C707F3D29C4}" sibTransId="{2154796C-EBAB-43B8-BCD4-8CB49670814B}"/>
    <dgm:cxn modelId="{B81B07B9-5C22-4CC2-9B37-341021B0364B}" type="presParOf" srcId="{B60A1012-41BB-489F-9BEA-429819255B07}" destId="{F595F357-3CB9-4AF3-AE63-03D7583650DE}" srcOrd="0" destOrd="0" presId="urn:microsoft.com/office/officeart/2005/8/layout/default"/>
    <dgm:cxn modelId="{F4A70616-B043-4282-A5A1-FCE72D690EFF}" type="presParOf" srcId="{B60A1012-41BB-489F-9BEA-429819255B07}" destId="{9B947486-66C5-47E8-8953-31A61DBA76DF}" srcOrd="1" destOrd="0" presId="urn:microsoft.com/office/officeart/2005/8/layout/default"/>
    <dgm:cxn modelId="{D2AB9416-3CC2-40E6-8CBE-30EC78C8D6BB}" type="presParOf" srcId="{B60A1012-41BB-489F-9BEA-429819255B07}" destId="{4DF0675D-BCB4-49D5-B1B1-9786C4CB6A6C}" srcOrd="2" destOrd="0" presId="urn:microsoft.com/office/officeart/2005/8/layout/default"/>
    <dgm:cxn modelId="{041BD75D-B908-472B-8947-FBA032353F68}" type="presParOf" srcId="{B60A1012-41BB-489F-9BEA-429819255B07}" destId="{F0DAC15B-325D-4186-B310-14747C5468D1}" srcOrd="3" destOrd="0" presId="urn:microsoft.com/office/officeart/2005/8/layout/default"/>
    <dgm:cxn modelId="{90377348-D909-4402-9DFB-3A936FA5A144}" type="presParOf" srcId="{B60A1012-41BB-489F-9BEA-429819255B07}" destId="{3394FA1E-09B8-41A7-8ACC-B18E98C7DF12}" srcOrd="4" destOrd="0" presId="urn:microsoft.com/office/officeart/2005/8/layout/default"/>
    <dgm:cxn modelId="{2E5C9946-CA5D-42C0-A4BA-A73B54FB419A}" type="presParOf" srcId="{B60A1012-41BB-489F-9BEA-429819255B07}" destId="{A685817D-DADA-42BB-B1D3-564E6909721E}" srcOrd="5" destOrd="0" presId="urn:microsoft.com/office/officeart/2005/8/layout/default"/>
    <dgm:cxn modelId="{849CD784-4C15-49C7-832C-413419347E6D}" type="presParOf" srcId="{B60A1012-41BB-489F-9BEA-429819255B07}" destId="{E8A35B4F-AF05-4709-B192-EA2A6B19E2FC}" srcOrd="6" destOrd="0" presId="urn:microsoft.com/office/officeart/2005/8/layout/default"/>
    <dgm:cxn modelId="{7B98FDDA-5084-4292-9E69-33A3E474BFEF}" type="presParOf" srcId="{B60A1012-41BB-489F-9BEA-429819255B07}" destId="{583FA8C0-9BC4-48FA-8BE5-CDC6545409A8}" srcOrd="7" destOrd="0" presId="urn:microsoft.com/office/officeart/2005/8/layout/default"/>
    <dgm:cxn modelId="{5234620B-13ED-478D-8B3D-D19B8BC5BA25}" type="presParOf" srcId="{B60A1012-41BB-489F-9BEA-429819255B07}" destId="{D2E729F3-ADC0-48B7-8E78-44B4CB4BB373}" srcOrd="8" destOrd="0" presId="urn:microsoft.com/office/officeart/2005/8/layout/default"/>
    <dgm:cxn modelId="{9317FE86-0534-4F54-BB78-0DAB771A3AF7}" type="presParOf" srcId="{B60A1012-41BB-489F-9BEA-429819255B07}" destId="{A66CD3FB-DF77-4E2B-82C4-F2A841E2BD5F}" srcOrd="9" destOrd="0" presId="urn:microsoft.com/office/officeart/2005/8/layout/default"/>
    <dgm:cxn modelId="{D2D2CBF8-681E-421B-8A6A-E673F263438A}" type="presParOf" srcId="{B60A1012-41BB-489F-9BEA-429819255B07}" destId="{E94B83C7-A938-4AB8-A5F1-11D660FF3D48}" srcOrd="10" destOrd="0" presId="urn:microsoft.com/office/officeart/2005/8/layout/default"/>
    <dgm:cxn modelId="{7AFA6543-F9A6-4B88-A837-FE531F24CAF1}" type="presParOf" srcId="{B60A1012-41BB-489F-9BEA-429819255B07}" destId="{6F02148F-A9DC-4855-80D1-F189F6956D5C}" srcOrd="11" destOrd="0" presId="urn:microsoft.com/office/officeart/2005/8/layout/default"/>
    <dgm:cxn modelId="{229C44CC-3C77-4A3F-807C-C575AEB19045}" type="presParOf" srcId="{B60A1012-41BB-489F-9BEA-429819255B07}" destId="{37302C01-1D6D-4BF4-B391-60EDE5A273E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33C4C-701A-47F5-BD71-B9F07176EC57}">
      <dsp:nvSpPr>
        <dsp:cNvPr id="0" name=""/>
        <dsp:cNvSpPr/>
      </dsp:nvSpPr>
      <dsp:spPr>
        <a:xfrm rot="16200000">
          <a:off x="-1480356" y="2499971"/>
          <a:ext cx="3733731" cy="66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7343" bIns="0" numCol="1" spcCol="1270" anchor="ctr" anchorCtr="0">
          <a:noAutofit/>
        </a:bodyPr>
        <a:lstStyle/>
        <a:p>
          <a:pPr marL="0" lvl="0" indent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Gibson  Michel</a:t>
          </a:r>
          <a:endParaRPr lang="en-US" sz="2400" b="0" i="0" u="none" kern="1200" dirty="0">
            <a:solidFill>
              <a:srgbClr val="C00000"/>
            </a:solidFill>
            <a:latin typeface="Century Gothic" pitchFamily="34" charset="0"/>
          </a:endParaRPr>
        </a:p>
      </dsp:txBody>
      <dsp:txXfrm>
        <a:off x="-1480356" y="2499971"/>
        <a:ext cx="3733731" cy="665963"/>
      </dsp:txXfrm>
    </dsp:sp>
    <dsp:sp modelId="{D92A7915-0614-4D09-AB0B-8295BC66641A}">
      <dsp:nvSpPr>
        <dsp:cNvPr id="0" name=""/>
        <dsp:cNvSpPr/>
      </dsp:nvSpPr>
      <dsp:spPr>
        <a:xfrm>
          <a:off x="719491" y="966087"/>
          <a:ext cx="3317205" cy="3733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87343" rIns="14224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spc="0" normalizeH="0" baseline="0" noProof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Pedoman Pelaksanaan Tugas Profesional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spc="0" normalizeH="0" baseline="0" noProof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Pedoman Bagi Masyarakat Sebagai Seorang Profesional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719491" y="966087"/>
        <a:ext cx="3317205" cy="3733731"/>
      </dsp:txXfrm>
    </dsp:sp>
    <dsp:sp modelId="{DABEFBD2-6E1F-475E-9D01-C42C93DB81E7}">
      <dsp:nvSpPr>
        <dsp:cNvPr id="0" name=""/>
        <dsp:cNvSpPr/>
      </dsp:nvSpPr>
      <dsp:spPr>
        <a:xfrm>
          <a:off x="53527" y="87015"/>
          <a:ext cx="1331927" cy="133192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120EA-BF1C-40DA-A041-56C8D4F7A030}">
      <dsp:nvSpPr>
        <dsp:cNvPr id="0" name=""/>
        <dsp:cNvSpPr/>
      </dsp:nvSpPr>
      <dsp:spPr>
        <a:xfrm rot="16200000">
          <a:off x="3363020" y="2499971"/>
          <a:ext cx="3733731" cy="66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7343" bIns="0" numCol="1" spcCol="1270" anchor="ctr" anchorCtr="0">
          <a:noAutofit/>
        </a:bodyPr>
        <a:lstStyle/>
        <a:p>
          <a:pPr marL="0" lvl="0" indent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Biggs  &amp; </a:t>
          </a:r>
          <a:r>
            <a:rPr kumimoji="0" lang="en-US" sz="2400" b="0" i="0" u="none" strike="noStrike" kern="1200" cap="none" spc="0" normalizeH="0" baseline="0" noProof="0" dirty="0" err="1">
              <a:ln/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Blocher</a:t>
          </a:r>
          <a:r>
            <a:rPr kumimoji="0" lang="en-US" sz="2400" b="0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</a:p>
      </dsp:txBody>
      <dsp:txXfrm>
        <a:off x="3363020" y="2499971"/>
        <a:ext cx="3733731" cy="665963"/>
      </dsp:txXfrm>
    </dsp:sp>
    <dsp:sp modelId="{A025B996-6CEC-4D0C-A2C1-25033777BA71}">
      <dsp:nvSpPr>
        <dsp:cNvPr id="0" name=""/>
        <dsp:cNvSpPr/>
      </dsp:nvSpPr>
      <dsp:spPr>
        <a:xfrm>
          <a:off x="5562868" y="966087"/>
          <a:ext cx="3317205" cy="3733731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87343" rIns="14224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Melindungi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Suatu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Profesi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dari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Campur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Tangan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Pemerintah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spc="0" normalizeH="0" baseline="0" noProof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Mencegah Terjadinya Pertentangan Internal  dalam Suatu Profesi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Melindungi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Para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Praktisi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dari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Kesalahan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Praktek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Suatu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Profesi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5562868" y="966087"/>
        <a:ext cx="3317205" cy="3733731"/>
      </dsp:txXfrm>
    </dsp:sp>
    <dsp:sp modelId="{AF7D5989-AAA6-4287-9988-09353BE116DB}">
      <dsp:nvSpPr>
        <dsp:cNvPr id="0" name=""/>
        <dsp:cNvSpPr/>
      </dsp:nvSpPr>
      <dsp:spPr>
        <a:xfrm>
          <a:off x="4896904" y="87015"/>
          <a:ext cx="1331927" cy="1331927"/>
        </a:xfrm>
        <a:prstGeom prst="rect">
          <a:avLst/>
        </a:prstGeom>
        <a:solidFill>
          <a:schemeClr val="accent5">
            <a:tint val="50000"/>
            <a:hueOff val="1243554"/>
            <a:satOff val="3117"/>
            <a:lumOff val="92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713F-2475-46CD-AB78-46A35587957C}">
      <dsp:nvSpPr>
        <dsp:cNvPr id="0" name=""/>
        <dsp:cNvSpPr/>
      </dsp:nvSpPr>
      <dsp:spPr>
        <a:xfrm>
          <a:off x="168374" y="157522"/>
          <a:ext cx="2169946" cy="1543786"/>
        </a:xfrm>
        <a:prstGeom prst="flowChartConnecto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 err="1">
              <a:effectLst/>
              <a:latin typeface="Century Gothic" pitchFamily="34" charset="0"/>
            </a:rPr>
            <a:t>Nilai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Dasar</a:t>
          </a:r>
          <a:endParaRPr lang="en-US" sz="1800" b="0" u="none" kern="1200" dirty="0">
            <a:effectLst/>
            <a:latin typeface="Century Gothic" pitchFamily="34" charset="0"/>
          </a:endParaRPr>
        </a:p>
      </dsp:txBody>
      <dsp:txXfrm>
        <a:off x="486155" y="383604"/>
        <a:ext cx="1534384" cy="1091622"/>
      </dsp:txXfrm>
    </dsp:sp>
    <dsp:sp modelId="{4AEA6CBA-567B-4C48-ACDC-AF6BA7D47DDD}">
      <dsp:nvSpPr>
        <dsp:cNvPr id="0" name=""/>
        <dsp:cNvSpPr/>
      </dsp:nvSpPr>
      <dsp:spPr>
        <a:xfrm>
          <a:off x="2595619" y="157522"/>
          <a:ext cx="2225625" cy="1543786"/>
        </a:xfrm>
        <a:prstGeom prst="flowChartConnector">
          <a:avLst/>
        </a:prstGeom>
        <a:solidFill>
          <a:schemeClr val="accent3">
            <a:hueOff val="-2054694"/>
            <a:satOff val="2094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 err="1">
              <a:effectLst/>
              <a:latin typeface="Century Gothic" pitchFamily="34" charset="0"/>
            </a:rPr>
            <a:t>Kode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Etik</a:t>
          </a:r>
          <a:r>
            <a:rPr lang="en-US" sz="1800" b="0" u="none" kern="1200" dirty="0">
              <a:effectLst/>
              <a:latin typeface="Century Gothic" pitchFamily="34" charset="0"/>
            </a:rPr>
            <a:t> Dan </a:t>
          </a:r>
          <a:r>
            <a:rPr lang="en-US" sz="1800" b="0" u="none" kern="1200" dirty="0" err="1">
              <a:effectLst/>
              <a:latin typeface="Century Gothic" pitchFamily="34" charset="0"/>
            </a:rPr>
            <a:t>Kode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Perilaku</a:t>
          </a:r>
          <a:endParaRPr lang="en-US" sz="1800" b="0" u="none" kern="1200" dirty="0">
            <a:effectLst/>
            <a:latin typeface="Century Gothic" pitchFamily="34" charset="0"/>
          </a:endParaRPr>
        </a:p>
      </dsp:txBody>
      <dsp:txXfrm>
        <a:off x="2921554" y="383604"/>
        <a:ext cx="1573755" cy="1091622"/>
      </dsp:txXfrm>
    </dsp:sp>
    <dsp:sp modelId="{3CD16E22-12BD-437D-976A-0B975D62C8EF}">
      <dsp:nvSpPr>
        <dsp:cNvPr id="0" name=""/>
        <dsp:cNvSpPr/>
      </dsp:nvSpPr>
      <dsp:spPr>
        <a:xfrm>
          <a:off x="5078542" y="2317"/>
          <a:ext cx="3211282" cy="1854195"/>
        </a:xfrm>
        <a:prstGeom prst="flowChartConnector">
          <a:avLst/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 err="1">
              <a:effectLst/>
              <a:latin typeface="Century Gothic" pitchFamily="34" charset="0"/>
            </a:rPr>
            <a:t>Komitmen</a:t>
          </a:r>
          <a:r>
            <a:rPr lang="en-US" sz="1800" b="0" u="none" kern="1200" dirty="0">
              <a:effectLst/>
              <a:latin typeface="Century Gothic" pitchFamily="34" charset="0"/>
            </a:rPr>
            <a:t>, </a:t>
          </a:r>
          <a:r>
            <a:rPr lang="en-US" sz="1800" b="0" u="none" kern="1200" dirty="0" err="1">
              <a:effectLst/>
              <a:latin typeface="Century Gothic" pitchFamily="34" charset="0"/>
            </a:rPr>
            <a:t>integritas</a:t>
          </a:r>
          <a:r>
            <a:rPr lang="en-US" sz="1800" b="0" u="none" kern="1200" dirty="0">
              <a:effectLst/>
              <a:latin typeface="Century Gothic" pitchFamily="34" charset="0"/>
            </a:rPr>
            <a:t> &amp; </a:t>
          </a:r>
          <a:r>
            <a:rPr lang="en-US" sz="1800" b="0" u="none" kern="1200" dirty="0" err="1">
              <a:effectLst/>
              <a:latin typeface="Century Gothic" pitchFamily="34" charset="0"/>
            </a:rPr>
            <a:t>Tanggungjawab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Pada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Pelayanan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Publik</a:t>
          </a:r>
          <a:endParaRPr lang="en-US" sz="1800" b="0" u="none" kern="1200" dirty="0">
            <a:effectLst/>
            <a:latin typeface="Century Gothic" pitchFamily="34" charset="0"/>
          </a:endParaRPr>
        </a:p>
      </dsp:txBody>
      <dsp:txXfrm>
        <a:off x="5548823" y="273858"/>
        <a:ext cx="2270720" cy="1311113"/>
      </dsp:txXfrm>
    </dsp:sp>
    <dsp:sp modelId="{771AFDCB-2693-4EDA-9574-273AEE011751}">
      <dsp:nvSpPr>
        <dsp:cNvPr id="0" name=""/>
        <dsp:cNvSpPr/>
      </dsp:nvSpPr>
      <dsp:spPr>
        <a:xfrm>
          <a:off x="367754" y="2131580"/>
          <a:ext cx="2129344" cy="1543786"/>
        </a:xfrm>
        <a:prstGeom prst="flowChartConnector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 err="1">
              <a:effectLst/>
              <a:latin typeface="Century Gothic" pitchFamily="34" charset="0"/>
            </a:rPr>
            <a:t>Kompetensi</a:t>
          </a:r>
          <a:r>
            <a:rPr lang="en-US" sz="1800" b="0" u="none" kern="1200" dirty="0">
              <a:effectLst/>
              <a:latin typeface="Century Gothic" pitchFamily="34" charset="0"/>
            </a:rPr>
            <a:t>  </a:t>
          </a:r>
          <a:r>
            <a:rPr lang="en-US" sz="1800" b="0" u="none" kern="1200" dirty="0" err="1">
              <a:effectLst/>
              <a:latin typeface="Century Gothic" pitchFamily="34" charset="0"/>
            </a:rPr>
            <a:t>Sesuai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Bidang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Tugas</a:t>
          </a:r>
          <a:endParaRPr lang="en-US" sz="1800" b="0" u="none" kern="1200" dirty="0">
            <a:effectLst/>
            <a:latin typeface="Century Gothic" pitchFamily="34" charset="0"/>
          </a:endParaRPr>
        </a:p>
      </dsp:txBody>
      <dsp:txXfrm>
        <a:off x="679589" y="2357662"/>
        <a:ext cx="1505674" cy="1091622"/>
      </dsp:txXfrm>
    </dsp:sp>
    <dsp:sp modelId="{310BE512-4300-406D-B870-29CC02E8E424}">
      <dsp:nvSpPr>
        <dsp:cNvPr id="0" name=""/>
        <dsp:cNvSpPr/>
      </dsp:nvSpPr>
      <dsp:spPr>
        <a:xfrm>
          <a:off x="2720794" y="2113811"/>
          <a:ext cx="2572977" cy="1543786"/>
        </a:xfrm>
        <a:prstGeom prst="flowChartConnector">
          <a:avLst/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 err="1">
              <a:effectLst/>
              <a:latin typeface="Century Gothic" pitchFamily="34" charset="0"/>
            </a:rPr>
            <a:t>Kualifikasi</a:t>
          </a:r>
          <a:r>
            <a:rPr lang="en-US" sz="1800" b="0" u="none" kern="1200" dirty="0">
              <a:effectLst/>
              <a:latin typeface="Century Gothic" pitchFamily="34" charset="0"/>
            </a:rPr>
            <a:t>  </a:t>
          </a:r>
          <a:r>
            <a:rPr lang="en-US" sz="1800" b="0" u="none" kern="1200" dirty="0" err="1">
              <a:effectLst/>
              <a:latin typeface="Century Gothic" pitchFamily="34" charset="0"/>
            </a:rPr>
            <a:t>Akademik</a:t>
          </a:r>
          <a:endParaRPr lang="en-US" sz="1800" b="0" u="none" kern="1200" dirty="0">
            <a:effectLst/>
            <a:latin typeface="Century Gothic" pitchFamily="34" charset="0"/>
          </a:endParaRPr>
        </a:p>
      </dsp:txBody>
      <dsp:txXfrm>
        <a:off x="3097598" y="2339893"/>
        <a:ext cx="1819369" cy="1091622"/>
      </dsp:txXfrm>
    </dsp:sp>
    <dsp:sp modelId="{257B3B33-5EB2-4AFD-BB1D-FE648C105206}">
      <dsp:nvSpPr>
        <dsp:cNvPr id="0" name=""/>
        <dsp:cNvSpPr/>
      </dsp:nvSpPr>
      <dsp:spPr>
        <a:xfrm>
          <a:off x="5551070" y="2113811"/>
          <a:ext cx="2572977" cy="1543786"/>
        </a:xfrm>
        <a:prstGeom prst="flowChartConnector">
          <a:avLst/>
        </a:prstGeom>
        <a:solidFill>
          <a:schemeClr val="accent3">
            <a:hueOff val="-10273472"/>
            <a:satOff val="10468"/>
            <a:lumOff val="-19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 err="1">
              <a:effectLst/>
              <a:latin typeface="Century Gothic" pitchFamily="34" charset="0"/>
            </a:rPr>
            <a:t>Jaminan</a:t>
          </a:r>
          <a:r>
            <a:rPr lang="en-US" sz="1800" b="0" u="none" kern="1200" dirty="0">
              <a:effectLst/>
              <a:latin typeface="Century Gothic" pitchFamily="34" charset="0"/>
            </a:rPr>
            <a:t>  </a:t>
          </a:r>
          <a:r>
            <a:rPr lang="en-US" sz="1800" b="0" u="none" kern="1200" dirty="0" err="1">
              <a:effectLst/>
              <a:latin typeface="Century Gothic" pitchFamily="34" charset="0"/>
            </a:rPr>
            <a:t>Perlindungan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Hukum</a:t>
          </a:r>
          <a:r>
            <a:rPr lang="en-US" sz="1800" b="0" u="none" kern="1200" dirty="0">
              <a:effectLst/>
              <a:latin typeface="Century Gothic" pitchFamily="34" charset="0"/>
            </a:rPr>
            <a:t>  </a:t>
          </a:r>
          <a:r>
            <a:rPr lang="en-US" sz="1800" b="0" u="none" kern="1200" dirty="0" err="1">
              <a:effectLst/>
              <a:latin typeface="Century Gothic" pitchFamily="34" charset="0"/>
            </a:rPr>
            <a:t>Dlm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Melaksanakan</a:t>
          </a:r>
          <a:r>
            <a:rPr lang="en-US" sz="1800" b="0" u="none" kern="1200" dirty="0">
              <a:effectLst/>
              <a:latin typeface="Century Gothic" pitchFamily="34" charset="0"/>
            </a:rPr>
            <a:t> </a:t>
          </a:r>
          <a:r>
            <a:rPr lang="en-US" sz="1800" b="0" u="none" kern="1200" dirty="0" err="1">
              <a:effectLst/>
              <a:latin typeface="Century Gothic" pitchFamily="34" charset="0"/>
            </a:rPr>
            <a:t>Tugas</a:t>
          </a:r>
          <a:endParaRPr lang="en-US" sz="1800" b="0" u="none" kern="1200" dirty="0">
            <a:effectLst/>
            <a:latin typeface="Century Gothic" pitchFamily="34" charset="0"/>
          </a:endParaRPr>
        </a:p>
      </dsp:txBody>
      <dsp:txXfrm>
        <a:off x="5927874" y="2339893"/>
        <a:ext cx="1819369" cy="1091622"/>
      </dsp:txXfrm>
    </dsp:sp>
    <dsp:sp modelId="{5AB12CFD-BA86-431A-94C2-64BF0FF596B0}">
      <dsp:nvSpPr>
        <dsp:cNvPr id="0" name=""/>
        <dsp:cNvSpPr/>
      </dsp:nvSpPr>
      <dsp:spPr>
        <a:xfrm>
          <a:off x="2942611" y="3914895"/>
          <a:ext cx="2572977" cy="1543786"/>
        </a:xfrm>
        <a:prstGeom prst="flowChartConnector">
          <a:avLst/>
        </a:prstGeom>
        <a:solidFill>
          <a:schemeClr val="accent3">
            <a:hueOff val="-12328166"/>
            <a:satOff val="12562"/>
            <a:lumOff val="-235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u="none" kern="1200" dirty="0" err="1">
              <a:effectLst/>
              <a:latin typeface="Century Gothic" pitchFamily="34" charset="0"/>
            </a:rPr>
            <a:t>Profesionalitas</a:t>
          </a:r>
          <a:r>
            <a:rPr lang="en-US" sz="1800" b="0" u="none" kern="1200" dirty="0">
              <a:effectLst/>
              <a:latin typeface="Century Gothic" pitchFamily="34" charset="0"/>
            </a:rPr>
            <a:t>  </a:t>
          </a:r>
          <a:r>
            <a:rPr lang="en-US" sz="1800" b="0" u="none" kern="1200" dirty="0" err="1">
              <a:effectLst/>
              <a:latin typeface="Century Gothic" pitchFamily="34" charset="0"/>
            </a:rPr>
            <a:t>Jabatan</a:t>
          </a:r>
          <a:endParaRPr lang="en-US" sz="1800" b="0" u="none" kern="1200" dirty="0">
            <a:effectLst/>
            <a:latin typeface="Century Gothic" pitchFamily="34" charset="0"/>
          </a:endParaRPr>
        </a:p>
      </dsp:txBody>
      <dsp:txXfrm>
        <a:off x="3319415" y="4140977"/>
        <a:ext cx="1819369" cy="10916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73977-94DA-4061-876F-D6182D8AE159}">
      <dsp:nvSpPr>
        <dsp:cNvPr id="0" name=""/>
        <dsp:cNvSpPr/>
      </dsp:nvSpPr>
      <dsp:spPr>
        <a:xfrm>
          <a:off x="-5998479" y="-918479"/>
          <a:ext cx="7145558" cy="7145558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58893-7702-4479-8F3F-ADAB738D05F9}">
      <dsp:nvSpPr>
        <dsp:cNvPr id="0" name=""/>
        <dsp:cNvSpPr/>
      </dsp:nvSpPr>
      <dsp:spPr>
        <a:xfrm>
          <a:off x="372398" y="241328"/>
          <a:ext cx="7176731" cy="482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entury Gothic" pitchFamily="34" charset="0"/>
            </a:rPr>
            <a:t>Melaksanakan tugas dg jujur, bertanggungjawab, berintegritas tinggi</a:t>
          </a:r>
          <a:endParaRPr lang="en-US" sz="1800" kern="1200"/>
        </a:p>
      </dsp:txBody>
      <dsp:txXfrm>
        <a:off x="372398" y="241328"/>
        <a:ext cx="7176731" cy="482445"/>
      </dsp:txXfrm>
    </dsp:sp>
    <dsp:sp modelId="{39A62B43-0388-43BE-8E31-29E77E617E1C}">
      <dsp:nvSpPr>
        <dsp:cNvPr id="0" name=""/>
        <dsp:cNvSpPr/>
      </dsp:nvSpPr>
      <dsp:spPr>
        <a:xfrm>
          <a:off x="70869" y="181023"/>
          <a:ext cx="603056" cy="60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33173-963F-408D-A54C-EE76B7779498}">
      <dsp:nvSpPr>
        <dsp:cNvPr id="0" name=""/>
        <dsp:cNvSpPr/>
      </dsp:nvSpPr>
      <dsp:spPr>
        <a:xfrm>
          <a:off x="809296" y="965421"/>
          <a:ext cx="6739834" cy="4824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entury Gothic" pitchFamily="34" charset="0"/>
            </a:rPr>
            <a:t>Melaksanakan tugas dg cermat &amp; disiplin</a:t>
          </a:r>
          <a:endParaRPr lang="en-US" sz="1800" kern="1200" dirty="0">
            <a:latin typeface="Century Gothic" pitchFamily="34" charset="0"/>
          </a:endParaRPr>
        </a:p>
      </dsp:txBody>
      <dsp:txXfrm>
        <a:off x="809296" y="965421"/>
        <a:ext cx="6739834" cy="482445"/>
      </dsp:txXfrm>
    </dsp:sp>
    <dsp:sp modelId="{90BE3CD3-12EA-4AB3-8CE3-818E2025B833}">
      <dsp:nvSpPr>
        <dsp:cNvPr id="0" name=""/>
        <dsp:cNvSpPr/>
      </dsp:nvSpPr>
      <dsp:spPr>
        <a:xfrm>
          <a:off x="507767" y="905116"/>
          <a:ext cx="603056" cy="60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4FDF9-0C0B-4E4A-8B48-6CBBEAB562B4}">
      <dsp:nvSpPr>
        <dsp:cNvPr id="0" name=""/>
        <dsp:cNvSpPr/>
      </dsp:nvSpPr>
      <dsp:spPr>
        <a:xfrm>
          <a:off x="1048713" y="1688984"/>
          <a:ext cx="6500416" cy="4824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entury Gothic" pitchFamily="34" charset="0"/>
            </a:rPr>
            <a:t>Melayani</a:t>
          </a:r>
          <a:r>
            <a:rPr lang="en-US" sz="1800" kern="1200" dirty="0">
              <a:latin typeface="Century Gothic" pitchFamily="34" charset="0"/>
            </a:rPr>
            <a:t> dg </a:t>
          </a:r>
          <a:r>
            <a:rPr lang="en-US" sz="1800" kern="1200" dirty="0" err="1">
              <a:latin typeface="Century Gothic" pitchFamily="34" charset="0"/>
            </a:rPr>
            <a:t>sikap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hormat,sopan</a:t>
          </a:r>
          <a:r>
            <a:rPr lang="en-US" sz="1800" kern="1200" dirty="0">
              <a:latin typeface="Century Gothic" pitchFamily="34" charset="0"/>
            </a:rPr>
            <a:t>, &amp; </a:t>
          </a:r>
          <a:r>
            <a:rPr lang="en-US" sz="1800" kern="1200" dirty="0" err="1">
              <a:latin typeface="Century Gothic" pitchFamily="34" charset="0"/>
            </a:rPr>
            <a:t>tanpa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tekanan</a:t>
          </a:r>
          <a:endParaRPr lang="en-US" sz="1800" kern="1200" dirty="0">
            <a:latin typeface="Century Gothic" pitchFamily="34" charset="0"/>
          </a:endParaRPr>
        </a:p>
      </dsp:txBody>
      <dsp:txXfrm>
        <a:off x="1048713" y="1688984"/>
        <a:ext cx="6500416" cy="482445"/>
      </dsp:txXfrm>
    </dsp:sp>
    <dsp:sp modelId="{F4FB5AF2-19A4-4860-B672-9B9F06516ACF}">
      <dsp:nvSpPr>
        <dsp:cNvPr id="0" name=""/>
        <dsp:cNvSpPr/>
      </dsp:nvSpPr>
      <dsp:spPr>
        <a:xfrm>
          <a:off x="747185" y="1628678"/>
          <a:ext cx="603056" cy="60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859B3-DF86-4536-9FD8-3EC6CFEDB283}">
      <dsp:nvSpPr>
        <dsp:cNvPr id="0" name=""/>
        <dsp:cNvSpPr/>
      </dsp:nvSpPr>
      <dsp:spPr>
        <a:xfrm>
          <a:off x="1125157" y="2413077"/>
          <a:ext cx="6423972" cy="482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entury Gothic" pitchFamily="34" charset="0"/>
            </a:rPr>
            <a:t>Melaksanakan tugas sesuai  peraturan Perundang-Undangan</a:t>
          </a:r>
          <a:endParaRPr lang="en-US" sz="1800" kern="1200" dirty="0">
            <a:latin typeface="Century Gothic" pitchFamily="34" charset="0"/>
          </a:endParaRPr>
        </a:p>
      </dsp:txBody>
      <dsp:txXfrm>
        <a:off x="1125157" y="2413077"/>
        <a:ext cx="6423972" cy="482445"/>
      </dsp:txXfrm>
    </dsp:sp>
    <dsp:sp modelId="{36530EC2-B443-4293-B63B-83918654AAAD}">
      <dsp:nvSpPr>
        <dsp:cNvPr id="0" name=""/>
        <dsp:cNvSpPr/>
      </dsp:nvSpPr>
      <dsp:spPr>
        <a:xfrm>
          <a:off x="823629" y="2352771"/>
          <a:ext cx="603056" cy="60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12F28-1000-4347-9A46-6DCCED497B5D}">
      <dsp:nvSpPr>
        <dsp:cNvPr id="0" name=""/>
        <dsp:cNvSpPr/>
      </dsp:nvSpPr>
      <dsp:spPr>
        <a:xfrm>
          <a:off x="1048713" y="3022601"/>
          <a:ext cx="6500416" cy="71158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Century Gothic" pitchFamily="34" charset="0"/>
            </a:rPr>
            <a:t>Melaksanakan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tugas</a:t>
          </a:r>
          <a:r>
            <a:rPr lang="en-US" sz="1800" kern="1200" dirty="0">
              <a:latin typeface="Century Gothic" pitchFamily="34" charset="0"/>
            </a:rPr>
            <a:t>  </a:t>
          </a:r>
          <a:r>
            <a:rPr lang="en-US" sz="1800" kern="1200" dirty="0" err="1">
              <a:latin typeface="Century Gothic" pitchFamily="34" charset="0"/>
            </a:rPr>
            <a:t>sesuai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perintah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atasan</a:t>
          </a:r>
          <a:r>
            <a:rPr lang="en-US" sz="1800" kern="1200" dirty="0">
              <a:latin typeface="Century Gothic" pitchFamily="34" charset="0"/>
            </a:rPr>
            <a:t> / </a:t>
          </a:r>
          <a:r>
            <a:rPr lang="en-US" sz="1800" kern="1200" dirty="0" err="1">
              <a:latin typeface="Century Gothic" pitchFamily="34" charset="0"/>
            </a:rPr>
            <a:t>pejabat</a:t>
          </a:r>
          <a:r>
            <a:rPr lang="en-US" sz="1800" kern="1200" dirty="0">
              <a:latin typeface="Century Gothic" pitchFamily="34" charset="0"/>
            </a:rPr>
            <a:t> yang </a:t>
          </a:r>
          <a:r>
            <a:rPr lang="en-US" sz="1800" kern="1200" dirty="0" err="1">
              <a:latin typeface="Century Gothic" pitchFamily="34" charset="0"/>
            </a:rPr>
            <a:t>bersangkutan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sejauh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tidak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bertentangan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dengan</a:t>
          </a:r>
          <a:r>
            <a:rPr lang="en-US" sz="1800" kern="1200" dirty="0">
              <a:latin typeface="Century Gothic" pitchFamily="34" charset="0"/>
            </a:rPr>
            <a:t>  </a:t>
          </a:r>
          <a:r>
            <a:rPr lang="en-US" sz="1800" kern="1200" dirty="0" err="1">
              <a:latin typeface="Century Gothic" pitchFamily="34" charset="0"/>
            </a:rPr>
            <a:t>Perundang-Undangan</a:t>
          </a:r>
          <a:r>
            <a:rPr lang="en-US" sz="1800" kern="1200" dirty="0">
              <a:latin typeface="Century Gothic" pitchFamily="34" charset="0"/>
            </a:rPr>
            <a:t> &amp; </a:t>
          </a:r>
          <a:r>
            <a:rPr lang="en-US" sz="1800" kern="1200" dirty="0" err="1">
              <a:latin typeface="Century Gothic" pitchFamily="34" charset="0"/>
            </a:rPr>
            <a:t>Etika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Pemerintahan</a:t>
          </a:r>
          <a:endParaRPr lang="en-US" sz="1800" kern="1200" dirty="0">
            <a:latin typeface="Century Gothic" pitchFamily="34" charset="0"/>
          </a:endParaRPr>
        </a:p>
      </dsp:txBody>
      <dsp:txXfrm>
        <a:off x="1048713" y="3022601"/>
        <a:ext cx="6500416" cy="711583"/>
      </dsp:txXfrm>
    </dsp:sp>
    <dsp:sp modelId="{A169A7BD-324D-479A-BD1A-006624353CF6}">
      <dsp:nvSpPr>
        <dsp:cNvPr id="0" name=""/>
        <dsp:cNvSpPr/>
      </dsp:nvSpPr>
      <dsp:spPr>
        <a:xfrm>
          <a:off x="747185" y="3076864"/>
          <a:ext cx="603056" cy="60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E355B-5B65-4ED0-9DE3-5DF971D8EC49}">
      <dsp:nvSpPr>
        <dsp:cNvPr id="0" name=""/>
        <dsp:cNvSpPr/>
      </dsp:nvSpPr>
      <dsp:spPr>
        <a:xfrm>
          <a:off x="809296" y="3860732"/>
          <a:ext cx="6739834" cy="482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entury Gothic" pitchFamily="34" charset="0"/>
            </a:rPr>
            <a:t>Menjaga kerahasiaan yg menyangkut kebijakan negara</a:t>
          </a:r>
          <a:endParaRPr lang="en-US" sz="1800" kern="1200" dirty="0">
            <a:latin typeface="Century Gothic" pitchFamily="34" charset="0"/>
          </a:endParaRPr>
        </a:p>
      </dsp:txBody>
      <dsp:txXfrm>
        <a:off x="809296" y="3860732"/>
        <a:ext cx="6739834" cy="482445"/>
      </dsp:txXfrm>
    </dsp:sp>
    <dsp:sp modelId="{0615A63A-EC8E-405B-A524-B330C2A0DA65}">
      <dsp:nvSpPr>
        <dsp:cNvPr id="0" name=""/>
        <dsp:cNvSpPr/>
      </dsp:nvSpPr>
      <dsp:spPr>
        <a:xfrm>
          <a:off x="507767" y="3800426"/>
          <a:ext cx="603056" cy="60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0E364-3897-4580-AFB2-724C36B6DA1B}">
      <dsp:nvSpPr>
        <dsp:cNvPr id="0" name=""/>
        <dsp:cNvSpPr/>
      </dsp:nvSpPr>
      <dsp:spPr>
        <a:xfrm>
          <a:off x="372398" y="4584825"/>
          <a:ext cx="7176731" cy="4824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9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entury Gothic" pitchFamily="34" charset="0"/>
            </a:rPr>
            <a:t>Menggunakan kekayaan &amp; barang milik negara secara bertanggungjawab, efektif &amp; efisien</a:t>
          </a:r>
          <a:endParaRPr lang="en-US" sz="1800" kern="1200" dirty="0">
            <a:latin typeface="Century Gothic" pitchFamily="34" charset="0"/>
          </a:endParaRPr>
        </a:p>
      </dsp:txBody>
      <dsp:txXfrm>
        <a:off x="372398" y="4584825"/>
        <a:ext cx="7176731" cy="482445"/>
      </dsp:txXfrm>
    </dsp:sp>
    <dsp:sp modelId="{9099D721-DAEB-478C-A433-7895E1E20D32}">
      <dsp:nvSpPr>
        <dsp:cNvPr id="0" name=""/>
        <dsp:cNvSpPr/>
      </dsp:nvSpPr>
      <dsp:spPr>
        <a:xfrm>
          <a:off x="70869" y="4524519"/>
          <a:ext cx="603056" cy="60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73977-94DA-4061-876F-D6182D8AE159}">
      <dsp:nvSpPr>
        <dsp:cNvPr id="0" name=""/>
        <dsp:cNvSpPr/>
      </dsp:nvSpPr>
      <dsp:spPr>
        <a:xfrm>
          <a:off x="-6002453" y="-918479"/>
          <a:ext cx="7145558" cy="7145558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58893-7702-4479-8F3F-ADAB738D05F9}">
      <dsp:nvSpPr>
        <dsp:cNvPr id="0" name=""/>
        <dsp:cNvSpPr/>
      </dsp:nvSpPr>
      <dsp:spPr>
        <a:xfrm>
          <a:off x="499546" y="331681"/>
          <a:ext cx="7045609" cy="66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effectLst/>
              <a:latin typeface="Century Gothic" pitchFamily="34" charset="0"/>
            </a:rPr>
            <a:t>Menjaga</a:t>
          </a:r>
          <a:r>
            <a:rPr lang="en-US" sz="1800" b="0" kern="1200" dirty="0">
              <a:effectLst/>
              <a:latin typeface="Century Gothic" pitchFamily="34" charset="0"/>
            </a:rPr>
            <a:t> agar </a:t>
          </a:r>
          <a:r>
            <a:rPr lang="en-US" sz="1800" b="0" kern="1200" dirty="0" err="1">
              <a:effectLst/>
              <a:latin typeface="Century Gothic" pitchFamily="34" charset="0"/>
            </a:rPr>
            <a:t>tidak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terjadi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konflik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kepentingan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dalam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menjalankan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tugas</a:t>
          </a:r>
          <a:endParaRPr lang="en-US" sz="1800" b="0" kern="1200" dirty="0">
            <a:effectLst/>
            <a:latin typeface="Century Gothic" pitchFamily="34" charset="0"/>
          </a:endParaRPr>
        </a:p>
      </dsp:txBody>
      <dsp:txXfrm>
        <a:off x="499546" y="331681"/>
        <a:ext cx="7045609" cy="663787"/>
      </dsp:txXfrm>
    </dsp:sp>
    <dsp:sp modelId="{39A62B43-0388-43BE-8E31-29E77E617E1C}">
      <dsp:nvSpPr>
        <dsp:cNvPr id="0" name=""/>
        <dsp:cNvSpPr/>
      </dsp:nvSpPr>
      <dsp:spPr>
        <a:xfrm>
          <a:off x="84679" y="248707"/>
          <a:ext cx="829734" cy="829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3F9FD-3F5E-4020-B402-D026D8EEE500}">
      <dsp:nvSpPr>
        <dsp:cNvPr id="0" name=""/>
        <dsp:cNvSpPr/>
      </dsp:nvSpPr>
      <dsp:spPr>
        <a:xfrm>
          <a:off x="990571" y="1101727"/>
          <a:ext cx="6569958" cy="9302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effectLst/>
              <a:latin typeface="Century Gothic" pitchFamily="34" charset="0"/>
            </a:rPr>
            <a:t>Memberi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informasi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secara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benar</a:t>
          </a:r>
          <a:r>
            <a:rPr lang="en-US" sz="1800" b="0" kern="1200" dirty="0">
              <a:effectLst/>
              <a:latin typeface="Century Gothic" pitchFamily="34" charset="0"/>
            </a:rPr>
            <a:t> &amp; </a:t>
          </a:r>
          <a:r>
            <a:rPr lang="en-US" sz="1800" b="0" kern="1200" dirty="0" err="1">
              <a:effectLst/>
              <a:latin typeface="Century Gothic" pitchFamily="34" charset="0"/>
            </a:rPr>
            <a:t>tidak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menyesatkan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kepada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pihak</a:t>
          </a:r>
          <a:r>
            <a:rPr lang="en-US" sz="1800" b="0" kern="1200" dirty="0">
              <a:effectLst/>
              <a:latin typeface="Century Gothic" pitchFamily="34" charset="0"/>
            </a:rPr>
            <a:t> lain  </a:t>
          </a:r>
          <a:r>
            <a:rPr lang="en-US" sz="1800" b="0" kern="1200" dirty="0" err="1">
              <a:effectLst/>
              <a:latin typeface="Century Gothic" pitchFamily="34" charset="0"/>
            </a:rPr>
            <a:t>terkait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kepentingan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dinas</a:t>
          </a:r>
          <a:endParaRPr lang="en-US" sz="1800" b="0" kern="1200" dirty="0">
            <a:effectLst/>
            <a:latin typeface="Century Gothic" pitchFamily="34" charset="0"/>
          </a:endParaRPr>
        </a:p>
      </dsp:txBody>
      <dsp:txXfrm>
        <a:off x="990571" y="1101727"/>
        <a:ext cx="6569958" cy="930271"/>
      </dsp:txXfrm>
    </dsp:sp>
    <dsp:sp modelId="{9388E986-E7ED-4657-AF8D-0D0809F6200C}">
      <dsp:nvSpPr>
        <dsp:cNvPr id="0" name=""/>
        <dsp:cNvSpPr/>
      </dsp:nvSpPr>
      <dsp:spPr>
        <a:xfrm>
          <a:off x="560330" y="1244070"/>
          <a:ext cx="829734" cy="829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50362-4DFD-4527-9EA8-368815496717}">
      <dsp:nvSpPr>
        <dsp:cNvPr id="0" name=""/>
        <dsp:cNvSpPr/>
      </dsp:nvSpPr>
      <dsp:spPr>
        <a:xfrm>
          <a:off x="1121183" y="2108202"/>
          <a:ext cx="6423972" cy="1092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effectLst/>
              <a:latin typeface="Century Gothic" pitchFamily="34" charset="0"/>
            </a:rPr>
            <a:t>Tidak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menyalahgunakan</a:t>
          </a:r>
          <a:r>
            <a:rPr lang="en-US" sz="1800" b="0" kern="1200" dirty="0">
              <a:effectLst/>
              <a:latin typeface="Century Gothic" pitchFamily="34" charset="0"/>
            </a:rPr>
            <a:t>  </a:t>
          </a:r>
          <a:r>
            <a:rPr lang="en-US" sz="1800" b="0" kern="1200" dirty="0" err="1">
              <a:effectLst/>
              <a:latin typeface="Century Gothic" pitchFamily="34" charset="0"/>
            </a:rPr>
            <a:t>informasi</a:t>
          </a:r>
          <a:r>
            <a:rPr lang="en-US" sz="1800" b="0" kern="1200" dirty="0">
              <a:effectLst/>
              <a:latin typeface="Century Gothic" pitchFamily="34" charset="0"/>
            </a:rPr>
            <a:t> internal </a:t>
          </a:r>
          <a:r>
            <a:rPr lang="en-US" sz="1800" b="0" kern="1200" dirty="0" err="1">
              <a:effectLst/>
              <a:latin typeface="Century Gothic" pitchFamily="34" charset="0"/>
            </a:rPr>
            <a:t>negara</a:t>
          </a:r>
          <a:r>
            <a:rPr lang="en-US" sz="1800" b="0" kern="1200" dirty="0">
              <a:effectLst/>
              <a:latin typeface="Century Gothic" pitchFamily="34" charset="0"/>
            </a:rPr>
            <a:t>, </a:t>
          </a:r>
          <a:r>
            <a:rPr lang="en-US" sz="1800" b="0" kern="1200" dirty="0" err="1">
              <a:effectLst/>
              <a:latin typeface="Century Gothic" pitchFamily="34" charset="0"/>
            </a:rPr>
            <a:t>tugas</a:t>
          </a:r>
          <a:r>
            <a:rPr lang="en-US" sz="1800" b="0" kern="1200" dirty="0">
              <a:effectLst/>
              <a:latin typeface="Century Gothic" pitchFamily="34" charset="0"/>
            </a:rPr>
            <a:t>, status, </a:t>
          </a:r>
          <a:r>
            <a:rPr lang="en-US" sz="1800" b="0" kern="1200" dirty="0" err="1">
              <a:effectLst/>
              <a:latin typeface="Century Gothic" pitchFamily="34" charset="0"/>
            </a:rPr>
            <a:t>kekuasaan</a:t>
          </a:r>
          <a:r>
            <a:rPr lang="en-US" sz="1800" b="0" kern="1200" dirty="0">
              <a:effectLst/>
              <a:latin typeface="Century Gothic" pitchFamily="34" charset="0"/>
            </a:rPr>
            <a:t>, &amp; </a:t>
          </a:r>
          <a:r>
            <a:rPr lang="en-US" sz="1800" b="0" kern="1200" dirty="0" err="1">
              <a:effectLst/>
              <a:latin typeface="Century Gothic" pitchFamily="34" charset="0"/>
            </a:rPr>
            <a:t>jabatanya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untuk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mendapatkan</a:t>
          </a:r>
          <a:r>
            <a:rPr lang="en-US" sz="1800" b="0" kern="1200" dirty="0">
              <a:effectLst/>
              <a:latin typeface="Century Gothic" pitchFamily="34" charset="0"/>
            </a:rPr>
            <a:t> /</a:t>
          </a:r>
          <a:r>
            <a:rPr lang="en-US" sz="1800" b="0" kern="1200" dirty="0" err="1">
              <a:effectLst/>
              <a:latin typeface="Century Gothic" pitchFamily="34" charset="0"/>
            </a:rPr>
            <a:t>mencari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keuntungan</a:t>
          </a:r>
          <a:r>
            <a:rPr lang="en-US" sz="1800" b="0" kern="1200" dirty="0">
              <a:effectLst/>
              <a:latin typeface="Century Gothic" pitchFamily="34" charset="0"/>
            </a:rPr>
            <a:t> / </a:t>
          </a:r>
          <a:r>
            <a:rPr lang="en-US" sz="1800" b="0" kern="1200" dirty="0" err="1">
              <a:effectLst/>
              <a:latin typeface="Century Gothic" pitchFamily="34" charset="0"/>
            </a:rPr>
            <a:t>manfaat</a:t>
          </a:r>
          <a:r>
            <a:rPr lang="en-US" sz="1800" b="0" kern="1200" dirty="0">
              <a:effectLst/>
              <a:latin typeface="Century Gothic" pitchFamily="34" charset="0"/>
            </a:rPr>
            <a:t>  </a:t>
          </a:r>
          <a:r>
            <a:rPr lang="en-US" sz="1800" b="0" kern="1200" dirty="0" err="1">
              <a:effectLst/>
              <a:latin typeface="Century Gothic" pitchFamily="34" charset="0"/>
            </a:rPr>
            <a:t>bagi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diri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sendiri</a:t>
          </a:r>
          <a:r>
            <a:rPr lang="en-US" sz="1800" b="0" kern="1200" dirty="0">
              <a:effectLst/>
              <a:latin typeface="Century Gothic" pitchFamily="34" charset="0"/>
            </a:rPr>
            <a:t> / orang lain</a:t>
          </a:r>
        </a:p>
      </dsp:txBody>
      <dsp:txXfrm>
        <a:off x="1121183" y="2108202"/>
        <a:ext cx="6423972" cy="1092195"/>
      </dsp:txXfrm>
    </dsp:sp>
    <dsp:sp modelId="{ED30395B-8AFA-493A-84F5-0BAC9B3A72C8}">
      <dsp:nvSpPr>
        <dsp:cNvPr id="0" name=""/>
        <dsp:cNvSpPr/>
      </dsp:nvSpPr>
      <dsp:spPr>
        <a:xfrm>
          <a:off x="706316" y="2239432"/>
          <a:ext cx="829734" cy="829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DC630-2969-44A4-8159-F3133F64C6AA}">
      <dsp:nvSpPr>
        <dsp:cNvPr id="0" name=""/>
        <dsp:cNvSpPr/>
      </dsp:nvSpPr>
      <dsp:spPr>
        <a:xfrm>
          <a:off x="975197" y="3317768"/>
          <a:ext cx="6569958" cy="6637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effectLst/>
              <a:latin typeface="Century Gothic" pitchFamily="34" charset="0"/>
            </a:rPr>
            <a:t>Memegang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teguh</a:t>
          </a:r>
          <a:r>
            <a:rPr lang="en-US" sz="1800" b="0" kern="1200" dirty="0">
              <a:effectLst/>
              <a:latin typeface="Century Gothic" pitchFamily="34" charset="0"/>
            </a:rPr>
            <a:t>  </a:t>
          </a:r>
          <a:r>
            <a:rPr lang="en-US" sz="1800" b="0" kern="1200" dirty="0" err="1">
              <a:effectLst/>
              <a:latin typeface="Century Gothic" pitchFamily="34" charset="0"/>
            </a:rPr>
            <a:t>nilai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dasar</a:t>
          </a:r>
          <a:r>
            <a:rPr lang="en-US" sz="1800" b="0" kern="1200" dirty="0">
              <a:effectLst/>
              <a:latin typeface="Century Gothic" pitchFamily="34" charset="0"/>
            </a:rPr>
            <a:t> ASN &amp; </a:t>
          </a:r>
          <a:r>
            <a:rPr lang="en-US" sz="1800" b="0" kern="1200" dirty="0" err="1">
              <a:effectLst/>
              <a:latin typeface="Century Gothic" pitchFamily="34" charset="0"/>
            </a:rPr>
            <a:t>selalu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menjaga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reputasi</a:t>
          </a:r>
          <a:r>
            <a:rPr lang="en-US" sz="1800" b="0" kern="1200" dirty="0">
              <a:effectLst/>
              <a:latin typeface="Century Gothic" pitchFamily="34" charset="0"/>
            </a:rPr>
            <a:t> &amp; </a:t>
          </a:r>
          <a:r>
            <a:rPr lang="en-US" sz="1800" b="0" kern="1200" dirty="0" err="1">
              <a:effectLst/>
              <a:latin typeface="Century Gothic" pitchFamily="34" charset="0"/>
            </a:rPr>
            <a:t>integritas</a:t>
          </a:r>
          <a:r>
            <a:rPr lang="en-US" sz="1800" b="0" kern="1200" dirty="0">
              <a:effectLst/>
              <a:latin typeface="Century Gothic" pitchFamily="34" charset="0"/>
            </a:rPr>
            <a:t> ASN</a:t>
          </a:r>
        </a:p>
      </dsp:txBody>
      <dsp:txXfrm>
        <a:off x="975197" y="3317768"/>
        <a:ext cx="6569958" cy="663787"/>
      </dsp:txXfrm>
    </dsp:sp>
    <dsp:sp modelId="{E62A83BC-6A17-4F96-8474-0D9F04814547}">
      <dsp:nvSpPr>
        <dsp:cNvPr id="0" name=""/>
        <dsp:cNvSpPr/>
      </dsp:nvSpPr>
      <dsp:spPr>
        <a:xfrm>
          <a:off x="560330" y="3234795"/>
          <a:ext cx="829734" cy="829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BC9F6-B25C-49E6-8FCF-6F6DD0913C20}">
      <dsp:nvSpPr>
        <dsp:cNvPr id="0" name=""/>
        <dsp:cNvSpPr/>
      </dsp:nvSpPr>
      <dsp:spPr>
        <a:xfrm>
          <a:off x="499546" y="4313131"/>
          <a:ext cx="7045609" cy="66378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88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effectLst/>
              <a:latin typeface="Century Gothic" pitchFamily="34" charset="0"/>
            </a:rPr>
            <a:t>Melaksanakan</a:t>
          </a:r>
          <a:r>
            <a:rPr lang="en-US" sz="1800" b="0" kern="1200" dirty="0">
              <a:effectLst/>
              <a:latin typeface="Century Gothic" pitchFamily="34" charset="0"/>
            </a:rPr>
            <a:t>  </a:t>
          </a:r>
          <a:r>
            <a:rPr lang="en-US" sz="1800" b="0" kern="1200" dirty="0" err="1">
              <a:effectLst/>
              <a:latin typeface="Century Gothic" pitchFamily="34" charset="0"/>
            </a:rPr>
            <a:t>Perundang-Undangan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tentang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disiplin</a:t>
          </a:r>
          <a:r>
            <a:rPr lang="en-US" sz="1800" b="0" kern="1200" dirty="0">
              <a:effectLst/>
              <a:latin typeface="Century Gothic" pitchFamily="34" charset="0"/>
            </a:rPr>
            <a:t> </a:t>
          </a:r>
          <a:r>
            <a:rPr lang="en-US" sz="1800" b="0" kern="1200" dirty="0" err="1">
              <a:effectLst/>
              <a:latin typeface="Century Gothic" pitchFamily="34" charset="0"/>
            </a:rPr>
            <a:t>pegawai</a:t>
          </a:r>
          <a:r>
            <a:rPr lang="en-US" sz="1800" b="0" kern="1200" dirty="0">
              <a:effectLst/>
              <a:latin typeface="Century Gothic" pitchFamily="34" charset="0"/>
            </a:rPr>
            <a:t> ASN</a:t>
          </a:r>
        </a:p>
      </dsp:txBody>
      <dsp:txXfrm>
        <a:off x="499546" y="4313131"/>
        <a:ext cx="7045609" cy="663787"/>
      </dsp:txXfrm>
    </dsp:sp>
    <dsp:sp modelId="{7A7965F2-DB9E-4C41-8C56-3540DEE97226}">
      <dsp:nvSpPr>
        <dsp:cNvPr id="0" name=""/>
        <dsp:cNvSpPr/>
      </dsp:nvSpPr>
      <dsp:spPr>
        <a:xfrm>
          <a:off x="84679" y="4230157"/>
          <a:ext cx="829734" cy="8297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5C23-3ABA-4664-9184-6DD5E54B1CB0}">
      <dsp:nvSpPr>
        <dsp:cNvPr id="0" name=""/>
        <dsp:cNvSpPr/>
      </dsp:nvSpPr>
      <dsp:spPr>
        <a:xfrm>
          <a:off x="1216018" y="646906"/>
          <a:ext cx="2619374" cy="1571624"/>
        </a:xfrm>
        <a:prstGeom prst="wedgeRoundRect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Bernegara</a:t>
          </a:r>
          <a:endParaRPr lang="en-US" sz="2000" b="0" kern="1200" dirty="0">
            <a:latin typeface="Century Gothic" pitchFamily="34" charset="0"/>
          </a:endParaRPr>
        </a:p>
      </dsp:txBody>
      <dsp:txXfrm>
        <a:off x="1292738" y="723626"/>
        <a:ext cx="2465934" cy="1418184"/>
      </dsp:txXfrm>
    </dsp:sp>
    <dsp:sp modelId="{93881673-1DB3-40B6-BDD1-820849EF1705}">
      <dsp:nvSpPr>
        <dsp:cNvPr id="0" name=""/>
        <dsp:cNvSpPr/>
      </dsp:nvSpPr>
      <dsp:spPr>
        <a:xfrm>
          <a:off x="4097331" y="646906"/>
          <a:ext cx="3068650" cy="1571624"/>
        </a:xfrm>
        <a:prstGeom prst="wedgeRoundRect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Penyelenggaraan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Pemerintahan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4174051" y="723626"/>
        <a:ext cx="2915210" cy="1418184"/>
      </dsp:txXfrm>
    </dsp:sp>
    <dsp:sp modelId="{2D83EA71-C91B-422D-8CDD-0EB8F13B8C31}">
      <dsp:nvSpPr>
        <dsp:cNvPr id="0" name=""/>
        <dsp:cNvSpPr/>
      </dsp:nvSpPr>
      <dsp:spPr>
        <a:xfrm>
          <a:off x="0" y="2480468"/>
          <a:ext cx="2619374" cy="1571624"/>
        </a:xfrm>
        <a:prstGeom prst="wedgeRoundRect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Berorganisasi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76720" y="2557188"/>
        <a:ext cx="2465934" cy="1418184"/>
      </dsp:txXfrm>
    </dsp:sp>
    <dsp:sp modelId="{0B7631FB-1CDC-4130-80EF-1616B2C6C99B}">
      <dsp:nvSpPr>
        <dsp:cNvPr id="0" name=""/>
        <dsp:cNvSpPr/>
      </dsp:nvSpPr>
      <dsp:spPr>
        <a:xfrm>
          <a:off x="2881312" y="2480468"/>
          <a:ext cx="2619374" cy="1571624"/>
        </a:xfrm>
        <a:prstGeom prst="wedgeRoundRect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Bermasyarakat</a:t>
          </a:r>
          <a:endParaRPr kumimoji="0" lang="en-US" sz="2000" b="0" i="0" u="none" strike="noStrike" kern="1200" cap="none" spc="0" normalizeH="0" baseline="0" noProof="0" dirty="0">
            <a:ln/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2958032" y="2557188"/>
        <a:ext cx="2465934" cy="1418184"/>
      </dsp:txXfrm>
    </dsp:sp>
    <dsp:sp modelId="{B3FCC085-C89E-4E49-9AA9-05D7432655A8}">
      <dsp:nvSpPr>
        <dsp:cNvPr id="0" name=""/>
        <dsp:cNvSpPr/>
      </dsp:nvSpPr>
      <dsp:spPr>
        <a:xfrm>
          <a:off x="5762625" y="2480468"/>
          <a:ext cx="2619374" cy="1571624"/>
        </a:xfrm>
        <a:prstGeom prst="wedgeRoundRect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Etika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Terhadap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Diri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Sendiri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sp:txBody>
      <dsp:txXfrm>
        <a:off x="5839345" y="2557188"/>
        <a:ext cx="2465934" cy="1418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5C23-3ABA-4664-9184-6DD5E54B1CB0}">
      <dsp:nvSpPr>
        <dsp:cNvPr id="0" name=""/>
        <dsp:cNvSpPr/>
      </dsp:nvSpPr>
      <dsp:spPr>
        <a:xfrm>
          <a:off x="0" y="301625"/>
          <a:ext cx="2619374" cy="1571624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sepenuhnya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Pancasila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UUD 45</a:t>
          </a:r>
          <a:endParaRPr lang="en-US" sz="18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76720" y="378345"/>
        <a:ext cx="2465934" cy="1418184"/>
      </dsp:txXfrm>
    </dsp:sp>
    <dsp:sp modelId="{346BCB94-4C14-41D6-9F43-B447FD33C18B}">
      <dsp:nvSpPr>
        <dsp:cNvPr id="0" name=""/>
        <dsp:cNvSpPr/>
      </dsp:nvSpPr>
      <dsp:spPr>
        <a:xfrm>
          <a:off x="2881312" y="301625"/>
          <a:ext cx="2619374" cy="1571624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Mengangkat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harkat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martabat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bangsa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negara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2958032" y="378345"/>
        <a:ext cx="2465934" cy="1418184"/>
      </dsp:txXfrm>
    </dsp:sp>
    <dsp:sp modelId="{00A705F0-03A0-4DA0-82E4-54E917ECEB2D}">
      <dsp:nvSpPr>
        <dsp:cNvPr id="0" name=""/>
        <dsp:cNvSpPr/>
      </dsp:nvSpPr>
      <dsp:spPr>
        <a:xfrm>
          <a:off x="5762625" y="301625"/>
          <a:ext cx="2619374" cy="1571624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Menjadi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perekat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pemersatu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bangsa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NKRI</a:t>
          </a:r>
        </a:p>
      </dsp:txBody>
      <dsp:txXfrm>
        <a:off x="5839345" y="378345"/>
        <a:ext cx="2465934" cy="1418184"/>
      </dsp:txXfrm>
    </dsp:sp>
    <dsp:sp modelId="{E3179FA8-58F2-4BAF-AACC-75A8102B7C0B}">
      <dsp:nvSpPr>
        <dsp:cNvPr id="0" name=""/>
        <dsp:cNvSpPr/>
      </dsp:nvSpPr>
      <dsp:spPr>
        <a:xfrm>
          <a:off x="0" y="2135187"/>
          <a:ext cx="2619374" cy="1571624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Menaati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segala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Perundang-Undangan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berlaku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76720" y="2211907"/>
        <a:ext cx="2465934" cy="1418184"/>
      </dsp:txXfrm>
    </dsp:sp>
    <dsp:sp modelId="{4C11FD8C-C0E0-4F38-A573-A5E1719C6325}">
      <dsp:nvSpPr>
        <dsp:cNvPr id="0" name=""/>
        <dsp:cNvSpPr/>
      </dsp:nvSpPr>
      <dsp:spPr>
        <a:xfrm>
          <a:off x="2881312" y="2135187"/>
          <a:ext cx="2619374" cy="1571624"/>
        </a:xfrm>
        <a:prstGeom prst="round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Akuntabel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penyelenggaraan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pemerintahan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bersih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berwibawa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2958032" y="2211907"/>
        <a:ext cx="2465934" cy="1418184"/>
      </dsp:txXfrm>
    </dsp:sp>
    <dsp:sp modelId="{FA4334DB-7DEA-4834-AA02-2227F7387E91}">
      <dsp:nvSpPr>
        <dsp:cNvPr id="0" name=""/>
        <dsp:cNvSpPr/>
      </dsp:nvSpPr>
      <dsp:spPr>
        <a:xfrm>
          <a:off x="5762625" y="2135187"/>
          <a:ext cx="2619374" cy="1571624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Tanggap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terbuka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jujur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akurat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tepat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waktu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dlm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setiap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kebijakan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&amp; program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pemerintah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5839345" y="2211907"/>
        <a:ext cx="2465934" cy="1418184"/>
      </dsp:txXfrm>
    </dsp:sp>
    <dsp:sp modelId="{3250BAC0-7190-421C-9530-8B5F3DD29AB3}">
      <dsp:nvSpPr>
        <dsp:cNvPr id="0" name=""/>
        <dsp:cNvSpPr/>
      </dsp:nvSpPr>
      <dsp:spPr>
        <a:xfrm>
          <a:off x="1440656" y="3968749"/>
          <a:ext cx="2619374" cy="1571624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Menggunakan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/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memanfaatkan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semua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sumberdaya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negara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efisien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efektif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1517376" y="4045469"/>
        <a:ext cx="2465934" cy="1418184"/>
      </dsp:txXfrm>
    </dsp:sp>
    <dsp:sp modelId="{24B461DA-4932-4A25-AE50-EBAF2F96EA86}">
      <dsp:nvSpPr>
        <dsp:cNvPr id="0" name=""/>
        <dsp:cNvSpPr/>
      </dsp:nvSpPr>
      <dsp:spPr>
        <a:xfrm>
          <a:off x="4321968" y="3968749"/>
          <a:ext cx="2619374" cy="1571624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memberikan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kesaksian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palsu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/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keterangan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benar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4398688" y="4045469"/>
        <a:ext cx="2465934" cy="1418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5C23-3ABA-4664-9184-6DD5E54B1CB0}">
      <dsp:nvSpPr>
        <dsp:cNvPr id="0" name=""/>
        <dsp:cNvSpPr/>
      </dsp:nvSpPr>
      <dsp:spPr>
        <a:xfrm>
          <a:off x="0" y="301625"/>
          <a:ext cx="2619374" cy="1571624"/>
        </a:xfrm>
        <a:prstGeom prst="snip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wewenang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sesuai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ketentuan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berlaku</a:t>
          </a:r>
          <a:endParaRPr lang="en-US" sz="18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130971" y="432596"/>
        <a:ext cx="2357432" cy="1309682"/>
      </dsp:txXfrm>
    </dsp:sp>
    <dsp:sp modelId="{8DA3BB94-E643-4083-894A-4B857BAB1A58}">
      <dsp:nvSpPr>
        <dsp:cNvPr id="0" name=""/>
        <dsp:cNvSpPr/>
      </dsp:nvSpPr>
      <dsp:spPr>
        <a:xfrm>
          <a:off x="2881312" y="301625"/>
          <a:ext cx="2619374" cy="1571624"/>
        </a:xfrm>
        <a:prstGeom prst="snip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Menjaga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informasi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bersifat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rahasia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3012283" y="432596"/>
        <a:ext cx="2357432" cy="1309682"/>
      </dsp:txXfrm>
    </dsp:sp>
    <dsp:sp modelId="{56C15A65-9AEA-41DF-9C69-FEFDC0670E25}">
      <dsp:nvSpPr>
        <dsp:cNvPr id="0" name=""/>
        <dsp:cNvSpPr/>
      </dsp:nvSpPr>
      <dsp:spPr>
        <a:xfrm>
          <a:off x="5762625" y="301625"/>
          <a:ext cx="2619374" cy="1571624"/>
        </a:xfrm>
        <a:prstGeom prst="snip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setiap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kebijakan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ditetapkan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oleh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pejabat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bersangkutan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5893596" y="432596"/>
        <a:ext cx="2357432" cy="1309682"/>
      </dsp:txXfrm>
    </dsp:sp>
    <dsp:sp modelId="{E5821492-D3A5-4BDE-9600-F7CB72203BB2}">
      <dsp:nvSpPr>
        <dsp:cNvPr id="0" name=""/>
        <dsp:cNvSpPr/>
      </dsp:nvSpPr>
      <dsp:spPr>
        <a:xfrm>
          <a:off x="0" y="2135187"/>
          <a:ext cx="2619374" cy="1571624"/>
        </a:xfrm>
        <a:prstGeom prst="snip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Membangun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etos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untuk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meningkatkan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kinerja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organisasi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130971" y="2266158"/>
        <a:ext cx="2357432" cy="1309682"/>
      </dsp:txXfrm>
    </dsp:sp>
    <dsp:sp modelId="{CFF8DFD6-2621-4661-A692-24E8C8DE05FF}">
      <dsp:nvSpPr>
        <dsp:cNvPr id="0" name=""/>
        <dsp:cNvSpPr/>
      </dsp:nvSpPr>
      <dsp:spPr>
        <a:xfrm>
          <a:off x="2881312" y="2135187"/>
          <a:ext cx="2619374" cy="1571624"/>
        </a:xfrm>
        <a:prstGeom prst="snip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Menjalin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kooperatif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dengan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unit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lain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terkait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untuk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pencapaian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tujuan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3012283" y="2266158"/>
        <a:ext cx="2357432" cy="1309682"/>
      </dsp:txXfrm>
    </dsp:sp>
    <dsp:sp modelId="{37AC64A7-956F-4BE8-B738-50B52105AAB0}">
      <dsp:nvSpPr>
        <dsp:cNvPr id="0" name=""/>
        <dsp:cNvSpPr/>
      </dsp:nvSpPr>
      <dsp:spPr>
        <a:xfrm>
          <a:off x="5762625" y="2135187"/>
          <a:ext cx="2619374" cy="1571624"/>
        </a:xfrm>
        <a:prstGeom prst="snip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Memiliki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kompetensi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5893596" y="2266158"/>
        <a:ext cx="2357432" cy="1309682"/>
      </dsp:txXfrm>
    </dsp:sp>
    <dsp:sp modelId="{226BF87B-2A1D-4F1F-9B6F-A959CBCF70E5}">
      <dsp:nvSpPr>
        <dsp:cNvPr id="0" name=""/>
        <dsp:cNvSpPr/>
      </dsp:nvSpPr>
      <dsp:spPr>
        <a:xfrm>
          <a:off x="0" y="3968749"/>
          <a:ext cx="2619374" cy="1571624"/>
        </a:xfrm>
        <a:prstGeom prst="snip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Patuh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terhadap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standar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operasional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tata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130971" y="4099720"/>
        <a:ext cx="2357432" cy="1309682"/>
      </dsp:txXfrm>
    </dsp:sp>
    <dsp:sp modelId="{5AE1BED0-9D45-45F9-B4BA-DAF0C76F19FC}">
      <dsp:nvSpPr>
        <dsp:cNvPr id="0" name=""/>
        <dsp:cNvSpPr/>
      </dsp:nvSpPr>
      <dsp:spPr>
        <a:xfrm>
          <a:off x="2881312" y="3968749"/>
          <a:ext cx="2619374" cy="1571624"/>
        </a:xfrm>
        <a:prstGeom prst="snip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Mengembangkan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pemikiran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kreatif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inovatif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untuk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peningkatan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kinerja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organisasi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3012283" y="4099720"/>
        <a:ext cx="2357432" cy="1309682"/>
      </dsp:txXfrm>
    </dsp:sp>
    <dsp:sp modelId="{96507210-7BBE-4083-8AAD-408CE8E82847}">
      <dsp:nvSpPr>
        <dsp:cNvPr id="0" name=""/>
        <dsp:cNvSpPr/>
      </dsp:nvSpPr>
      <dsp:spPr>
        <a:xfrm>
          <a:off x="5762625" y="3968749"/>
          <a:ext cx="2619374" cy="1571624"/>
        </a:xfrm>
        <a:prstGeom prst="snip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Berorientasi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pada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upaya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peningkatan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kualitas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5893596" y="4099720"/>
        <a:ext cx="2357432" cy="1309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5C23-3ABA-4664-9184-6DD5E54B1CB0}">
      <dsp:nvSpPr>
        <dsp:cNvPr id="0" name=""/>
        <dsp:cNvSpPr/>
      </dsp:nvSpPr>
      <dsp:spPr>
        <a:xfrm>
          <a:off x="861" y="400017"/>
          <a:ext cx="2520258" cy="2055255"/>
        </a:xfrm>
        <a:prstGeom prst="wedgeEllipse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Mewujudkan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pola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hidup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sederhana</a:t>
          </a:r>
          <a:endParaRPr lang="en-US" sz="18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69944" y="701002"/>
        <a:ext cx="1782092" cy="1453285"/>
      </dsp:txXfrm>
    </dsp:sp>
    <dsp:sp modelId="{2360143D-D908-4179-AF23-B2072B664D73}">
      <dsp:nvSpPr>
        <dsp:cNvPr id="0" name=""/>
        <dsp:cNvSpPr/>
      </dsp:nvSpPr>
      <dsp:spPr>
        <a:xfrm>
          <a:off x="2818657" y="179533"/>
          <a:ext cx="2975371" cy="2496223"/>
        </a:xfrm>
        <a:prstGeom prst="wedgeEllipse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Memberikan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pelayanan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dengan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empati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hormat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santun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tanpa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pamrih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tanpa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pemaksaan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</a:p>
      </dsp:txBody>
      <dsp:txXfrm>
        <a:off x="3254390" y="545096"/>
        <a:ext cx="2103905" cy="1765097"/>
      </dsp:txXfrm>
    </dsp:sp>
    <dsp:sp modelId="{04A48154-578F-47B2-AD70-3155E08374AE}">
      <dsp:nvSpPr>
        <dsp:cNvPr id="0" name=""/>
        <dsp:cNvSpPr/>
      </dsp:nvSpPr>
      <dsp:spPr>
        <a:xfrm>
          <a:off x="6091566" y="179533"/>
          <a:ext cx="2975371" cy="2496223"/>
        </a:xfrm>
        <a:prstGeom prst="wedgeEllipse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Memberikan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pelayanan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cepat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tepat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terbuka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adil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serfta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diskriminatif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6527299" y="545096"/>
        <a:ext cx="2103905" cy="1765097"/>
      </dsp:txXfrm>
    </dsp:sp>
    <dsp:sp modelId="{05CA4237-090A-466E-A302-FE86F5E9AEB9}">
      <dsp:nvSpPr>
        <dsp:cNvPr id="0" name=""/>
        <dsp:cNvSpPr/>
      </dsp:nvSpPr>
      <dsp:spPr>
        <a:xfrm>
          <a:off x="1288959" y="3120361"/>
          <a:ext cx="2975371" cy="2173223"/>
        </a:xfrm>
        <a:prstGeom prst="wedgeEllipse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Tanggap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terhadap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keadaan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lingkungan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masyarakat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1724692" y="3438622"/>
        <a:ext cx="2103905" cy="1536701"/>
      </dsp:txXfrm>
    </dsp:sp>
    <dsp:sp modelId="{D985B41C-7167-45CA-A149-5917964CC2DE}">
      <dsp:nvSpPr>
        <dsp:cNvPr id="0" name=""/>
        <dsp:cNvSpPr/>
      </dsp:nvSpPr>
      <dsp:spPr>
        <a:xfrm>
          <a:off x="4553269" y="2876982"/>
          <a:ext cx="3216972" cy="2467356"/>
        </a:xfrm>
        <a:prstGeom prst="wedgeEllipse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Berorientasi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kepada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peningkatan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kesejahteraan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masyarakat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melaksanakan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tugas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5024384" y="3238318"/>
        <a:ext cx="2274742" cy="17446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5C23-3ABA-4664-9184-6DD5E54B1CB0}">
      <dsp:nvSpPr>
        <dsp:cNvPr id="0" name=""/>
        <dsp:cNvSpPr/>
      </dsp:nvSpPr>
      <dsp:spPr>
        <a:xfrm>
          <a:off x="105906" y="209983"/>
          <a:ext cx="2670578" cy="1741164"/>
        </a:xfrm>
        <a:prstGeom prst="foldedCorner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Jujur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terbuka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serta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memberi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informasi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tidak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benar</a:t>
          </a:r>
          <a:endParaRPr lang="en-US" sz="18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105906" y="209983"/>
        <a:ext cx="2670578" cy="1450964"/>
      </dsp:txXfrm>
    </dsp:sp>
    <dsp:sp modelId="{A15A3B6A-1BF3-4210-9A93-8EF0469F9090}">
      <dsp:nvSpPr>
        <dsp:cNvPr id="0" name=""/>
        <dsp:cNvSpPr/>
      </dsp:nvSpPr>
      <dsp:spPr>
        <a:xfrm>
          <a:off x="3057639" y="237100"/>
          <a:ext cx="2811549" cy="1686929"/>
        </a:xfrm>
        <a:prstGeom prst="foldedCorne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Bertindak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dengan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penuh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kesungguhan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ketulusan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3057639" y="237100"/>
        <a:ext cx="2811549" cy="1405769"/>
      </dsp:txXfrm>
    </dsp:sp>
    <dsp:sp modelId="{5F5F4166-B7C4-40B7-9E32-58936C3EF17E}">
      <dsp:nvSpPr>
        <dsp:cNvPr id="0" name=""/>
        <dsp:cNvSpPr/>
      </dsp:nvSpPr>
      <dsp:spPr>
        <a:xfrm>
          <a:off x="6150344" y="237100"/>
          <a:ext cx="2811549" cy="1686929"/>
        </a:xfrm>
        <a:prstGeom prst="foldedCorner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Menghindari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konflik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kepentingan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pribadi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kelompok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golongan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6150344" y="237100"/>
        <a:ext cx="2811549" cy="1405769"/>
      </dsp:txXfrm>
    </dsp:sp>
    <dsp:sp modelId="{B557B7E2-35C4-48B9-83ED-B3E73E47E297}">
      <dsp:nvSpPr>
        <dsp:cNvPr id="0" name=""/>
        <dsp:cNvSpPr/>
      </dsp:nvSpPr>
      <dsp:spPr>
        <a:xfrm>
          <a:off x="152409" y="2267390"/>
          <a:ext cx="2811549" cy="1686929"/>
        </a:xfrm>
        <a:prstGeom prst="foldedCorner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Berinisiatif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untuk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meningkatkan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kualitas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pengetahuan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kemampuan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ketrampilan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sikap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</a:p>
      </dsp:txBody>
      <dsp:txXfrm>
        <a:off x="152409" y="2267390"/>
        <a:ext cx="2811549" cy="1405769"/>
      </dsp:txXfrm>
    </dsp:sp>
    <dsp:sp modelId="{3D25F303-426E-4B53-ABD7-39997CED545D}">
      <dsp:nvSpPr>
        <dsp:cNvPr id="0" name=""/>
        <dsp:cNvSpPr/>
      </dsp:nvSpPr>
      <dsp:spPr>
        <a:xfrm>
          <a:off x="3128125" y="2232302"/>
          <a:ext cx="2811549" cy="1686929"/>
        </a:xfrm>
        <a:prstGeom prst="foldedCorner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Memiliki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daya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juang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tinggi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3128125" y="2232302"/>
        <a:ext cx="2811549" cy="1405769"/>
      </dsp:txXfrm>
    </dsp:sp>
    <dsp:sp modelId="{106E5258-2494-4135-87AE-CFF39BCEA252}">
      <dsp:nvSpPr>
        <dsp:cNvPr id="0" name=""/>
        <dsp:cNvSpPr/>
      </dsp:nvSpPr>
      <dsp:spPr>
        <a:xfrm>
          <a:off x="6095996" y="2267390"/>
          <a:ext cx="2811549" cy="1686929"/>
        </a:xfrm>
        <a:prstGeom prst="foldedCorner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Memelihara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kesehatan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jasmani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rohani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6095996" y="2267390"/>
        <a:ext cx="2811549" cy="1405769"/>
      </dsp:txXfrm>
    </dsp:sp>
    <dsp:sp modelId="{BDBDD2B6-8DFF-4E52-BA6D-C136FE88D08E}">
      <dsp:nvSpPr>
        <dsp:cNvPr id="0" name=""/>
        <dsp:cNvSpPr/>
      </dsp:nvSpPr>
      <dsp:spPr>
        <a:xfrm>
          <a:off x="1581773" y="4217804"/>
          <a:ext cx="2811549" cy="1174980"/>
        </a:xfrm>
        <a:prstGeom prst="foldedCorner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Menjaga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keutuhan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keharmonisan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keluarga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1581773" y="4217804"/>
        <a:ext cx="2811549" cy="979146"/>
      </dsp:txXfrm>
    </dsp:sp>
    <dsp:sp modelId="{D7FB709B-CDD6-464B-A8CB-590847BC044E}">
      <dsp:nvSpPr>
        <dsp:cNvPr id="0" name=""/>
        <dsp:cNvSpPr/>
      </dsp:nvSpPr>
      <dsp:spPr>
        <a:xfrm>
          <a:off x="4674477" y="4200387"/>
          <a:ext cx="2811549" cy="1209815"/>
        </a:xfrm>
        <a:prstGeom prst="foldedCorner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Berpenampilan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sederhana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rapih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sopan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4674477" y="4200387"/>
        <a:ext cx="2811549" cy="10081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5C23-3ABA-4664-9184-6DD5E54B1CB0}">
      <dsp:nvSpPr>
        <dsp:cNvPr id="0" name=""/>
        <dsp:cNvSpPr/>
      </dsp:nvSpPr>
      <dsp:spPr>
        <a:xfrm>
          <a:off x="154719" y="2718"/>
          <a:ext cx="2641138" cy="1721970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Saling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menghormati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warga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negara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memeluk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agama/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kepercayaan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berlainan</a:t>
          </a:r>
          <a:endParaRPr lang="en-US" sz="18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238779" y="86778"/>
        <a:ext cx="2473018" cy="1637910"/>
      </dsp:txXfrm>
    </dsp:sp>
    <dsp:sp modelId="{F7AD5927-0E9B-43E7-B06E-FFE0B4B46F1E}">
      <dsp:nvSpPr>
        <dsp:cNvPr id="0" name=""/>
        <dsp:cNvSpPr/>
      </dsp:nvSpPr>
      <dsp:spPr>
        <a:xfrm>
          <a:off x="3073913" y="29537"/>
          <a:ext cx="2780555" cy="1668333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Memelihara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rasa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persatuan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kesatuan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sp:txBody>
      <dsp:txXfrm>
        <a:off x="3155354" y="110978"/>
        <a:ext cx="2617673" cy="1586892"/>
      </dsp:txXfrm>
    </dsp:sp>
    <dsp:sp modelId="{F2C4AF89-7A3F-4F60-953C-DD2AC20596D8}">
      <dsp:nvSpPr>
        <dsp:cNvPr id="0" name=""/>
        <dsp:cNvSpPr/>
      </dsp:nvSpPr>
      <dsp:spPr>
        <a:xfrm>
          <a:off x="6132524" y="29537"/>
          <a:ext cx="2780555" cy="1668333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Saling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menghormati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antara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teman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sejawat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baik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vertikal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/ horizontal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unit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instansi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antar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instansi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.</a:t>
          </a:r>
        </a:p>
      </dsp:txBody>
      <dsp:txXfrm>
        <a:off x="6213965" y="110978"/>
        <a:ext cx="2617673" cy="1586892"/>
      </dsp:txXfrm>
    </dsp:sp>
    <dsp:sp modelId="{4CA50BE6-A009-487E-AC1E-773A8682AE67}">
      <dsp:nvSpPr>
        <dsp:cNvPr id="0" name=""/>
        <dsp:cNvSpPr/>
      </dsp:nvSpPr>
      <dsp:spPr>
        <a:xfrm>
          <a:off x="85010" y="2002744"/>
          <a:ext cx="2780555" cy="1668333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Menghargai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perbedaan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pendapat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166451" y="2084185"/>
        <a:ext cx="2617673" cy="1586892"/>
      </dsp:txXfrm>
    </dsp:sp>
    <dsp:sp modelId="{1DC584FC-6AEE-44E3-9F92-B6AA5C61CA53}">
      <dsp:nvSpPr>
        <dsp:cNvPr id="0" name=""/>
        <dsp:cNvSpPr/>
      </dsp:nvSpPr>
      <dsp:spPr>
        <a:xfrm>
          <a:off x="3143622" y="2002744"/>
          <a:ext cx="2780555" cy="1668333"/>
        </a:xfrm>
        <a:prstGeom prst="round2Same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Menjunjung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tinggi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harkat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martabat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sp:txBody>
      <dsp:txXfrm>
        <a:off x="3225063" y="2084185"/>
        <a:ext cx="2617673" cy="1586892"/>
      </dsp:txXfrm>
    </dsp:sp>
    <dsp:sp modelId="{B426AD31-974C-43AE-BFBF-18ED115B3184}">
      <dsp:nvSpPr>
        <dsp:cNvPr id="0" name=""/>
        <dsp:cNvSpPr/>
      </dsp:nvSpPr>
      <dsp:spPr>
        <a:xfrm>
          <a:off x="6202233" y="2002744"/>
          <a:ext cx="2780555" cy="1668333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Menjaga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menjalin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kooperatif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sp:txBody>
      <dsp:txXfrm>
        <a:off x="6283674" y="2084185"/>
        <a:ext cx="2617673" cy="1586892"/>
      </dsp:txXfrm>
    </dsp:sp>
    <dsp:sp modelId="{0963C0BB-B45B-4E13-A013-62D5D0B47646}">
      <dsp:nvSpPr>
        <dsp:cNvPr id="0" name=""/>
        <dsp:cNvSpPr/>
      </dsp:nvSpPr>
      <dsp:spPr>
        <a:xfrm>
          <a:off x="2590805" y="3791392"/>
          <a:ext cx="3733813" cy="1668333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Berhimpun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satu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wadah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KORPRI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menjamin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terwujudnya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solidaritas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soliditas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semua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memperjuangkan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hak-haknya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.</a:t>
          </a:r>
        </a:p>
      </dsp:txBody>
      <dsp:txXfrm>
        <a:off x="2672246" y="3872833"/>
        <a:ext cx="3570931" cy="15868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5C23-3ABA-4664-9184-6DD5E54B1CB0}">
      <dsp:nvSpPr>
        <dsp:cNvPr id="0" name=""/>
        <dsp:cNvSpPr/>
      </dsp:nvSpPr>
      <dsp:spPr>
        <a:xfrm>
          <a:off x="154719" y="2718"/>
          <a:ext cx="2641138" cy="1721970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Saling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menghormati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warga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negara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memeluk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agama/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kepercayaan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berlainan</a:t>
          </a:r>
          <a:endParaRPr lang="en-US" sz="18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238779" y="86778"/>
        <a:ext cx="2473018" cy="1637910"/>
      </dsp:txXfrm>
    </dsp:sp>
    <dsp:sp modelId="{F7AD5927-0E9B-43E7-B06E-FFE0B4B46F1E}">
      <dsp:nvSpPr>
        <dsp:cNvPr id="0" name=""/>
        <dsp:cNvSpPr/>
      </dsp:nvSpPr>
      <dsp:spPr>
        <a:xfrm>
          <a:off x="3073913" y="29537"/>
          <a:ext cx="2780555" cy="1668333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Memelihara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rasa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persatuan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kesatuan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sp:txBody>
      <dsp:txXfrm>
        <a:off x="3155354" y="110978"/>
        <a:ext cx="2617673" cy="1586892"/>
      </dsp:txXfrm>
    </dsp:sp>
    <dsp:sp modelId="{F2C4AF89-7A3F-4F60-953C-DD2AC20596D8}">
      <dsp:nvSpPr>
        <dsp:cNvPr id="0" name=""/>
        <dsp:cNvSpPr/>
      </dsp:nvSpPr>
      <dsp:spPr>
        <a:xfrm>
          <a:off x="6132524" y="29537"/>
          <a:ext cx="2780555" cy="1668333"/>
        </a:xfrm>
        <a:prstGeom prst="round2Same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Saling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menghormati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antara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teman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sejawat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baik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secara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vertikal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/ horizontal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unit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instansi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,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antar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instansi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.</a:t>
          </a:r>
        </a:p>
      </dsp:txBody>
      <dsp:txXfrm>
        <a:off x="6213965" y="110978"/>
        <a:ext cx="2617673" cy="1586892"/>
      </dsp:txXfrm>
    </dsp:sp>
    <dsp:sp modelId="{4CA50BE6-A009-487E-AC1E-773A8682AE67}">
      <dsp:nvSpPr>
        <dsp:cNvPr id="0" name=""/>
        <dsp:cNvSpPr/>
      </dsp:nvSpPr>
      <dsp:spPr>
        <a:xfrm>
          <a:off x="85010" y="2002744"/>
          <a:ext cx="2780555" cy="1668333"/>
        </a:xfrm>
        <a:prstGeom prst="round2Same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Menghargai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perbedaan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pendapat</a:t>
          </a:r>
          <a:endParaRPr kumimoji="0" lang="en-US" sz="18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entury Gothic" pitchFamily="34" charset="0"/>
            <a:ea typeface="+mn-ea"/>
            <a:cs typeface="+mn-cs"/>
          </a:endParaRPr>
        </a:p>
      </dsp:txBody>
      <dsp:txXfrm>
        <a:off x="166451" y="2084185"/>
        <a:ext cx="2617673" cy="1586892"/>
      </dsp:txXfrm>
    </dsp:sp>
    <dsp:sp modelId="{1DC584FC-6AEE-44E3-9F92-B6AA5C61CA53}">
      <dsp:nvSpPr>
        <dsp:cNvPr id="0" name=""/>
        <dsp:cNvSpPr/>
      </dsp:nvSpPr>
      <dsp:spPr>
        <a:xfrm>
          <a:off x="3143622" y="2002744"/>
          <a:ext cx="2780555" cy="1668333"/>
        </a:xfrm>
        <a:prstGeom prst="round2Same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Menjunjung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tinggi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harkat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martabat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sp:txBody>
      <dsp:txXfrm>
        <a:off x="3225063" y="2084185"/>
        <a:ext cx="2617673" cy="1586892"/>
      </dsp:txXfrm>
    </dsp:sp>
    <dsp:sp modelId="{B426AD31-974C-43AE-BFBF-18ED115B3184}">
      <dsp:nvSpPr>
        <dsp:cNvPr id="0" name=""/>
        <dsp:cNvSpPr/>
      </dsp:nvSpPr>
      <dsp:spPr>
        <a:xfrm>
          <a:off x="6202233" y="2002744"/>
          <a:ext cx="2780555" cy="1668333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Menjaga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menjalin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kerja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yang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kooperatif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sesama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</a:t>
          </a:r>
        </a:p>
      </dsp:txBody>
      <dsp:txXfrm>
        <a:off x="6283674" y="2084185"/>
        <a:ext cx="2617673" cy="1586892"/>
      </dsp:txXfrm>
    </dsp:sp>
    <dsp:sp modelId="{0963C0BB-B45B-4E13-A013-62D5D0B47646}">
      <dsp:nvSpPr>
        <dsp:cNvPr id="0" name=""/>
        <dsp:cNvSpPr/>
      </dsp:nvSpPr>
      <dsp:spPr>
        <a:xfrm>
          <a:off x="2590805" y="3791392"/>
          <a:ext cx="3733813" cy="1668333"/>
        </a:xfrm>
        <a:prstGeom prst="round2Same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Berhimpun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satu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wadah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KORPRI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yg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menjamin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terwujudnya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solidaritas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&amp;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soliditas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semua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PNS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dalam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memperjuangkan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 </a:t>
          </a:r>
          <a:r>
            <a: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hak-haknya</a:t>
          </a:r>
          <a:r>
            <a: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rPr>
            <a:t>.</a:t>
          </a:r>
        </a:p>
      </dsp:txBody>
      <dsp:txXfrm>
        <a:off x="2672246" y="3872833"/>
        <a:ext cx="3570931" cy="1586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5F357-3CB9-4AF3-AE63-03D7583650DE}">
      <dsp:nvSpPr>
        <dsp:cNvPr id="0" name=""/>
        <dsp:cNvSpPr/>
      </dsp:nvSpPr>
      <dsp:spPr>
        <a:xfrm>
          <a:off x="0" y="438149"/>
          <a:ext cx="2381250" cy="1428750"/>
        </a:xfrm>
        <a:prstGeom prst="hexag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latin typeface="Century Gothic" pitchFamily="34" charset="0"/>
            </a:rPr>
            <a:t>Etika</a:t>
          </a:r>
          <a:r>
            <a:rPr lang="en-US" sz="1800" b="0" kern="1200" dirty="0">
              <a:latin typeface="Century Gothic" pitchFamily="34" charset="0"/>
            </a:rPr>
            <a:t>  </a:t>
          </a:r>
          <a:r>
            <a:rPr lang="en-US" sz="1800" b="0" kern="1200" dirty="0" err="1">
              <a:latin typeface="Century Gothic" pitchFamily="34" charset="0"/>
            </a:rPr>
            <a:t>Sosial</a:t>
          </a:r>
          <a:r>
            <a:rPr lang="en-US" sz="1800" b="0" kern="1200" dirty="0">
              <a:latin typeface="Century Gothic" pitchFamily="34" charset="0"/>
            </a:rPr>
            <a:t>  </a:t>
          </a:r>
          <a:r>
            <a:rPr lang="en-US" sz="1800" b="0" kern="1200" dirty="0" err="1">
              <a:latin typeface="Century Gothic" pitchFamily="34" charset="0"/>
            </a:rPr>
            <a:t>Budaya</a:t>
          </a:r>
          <a:endParaRPr lang="en-US" sz="1800" b="0" kern="1200" dirty="0">
            <a:latin typeface="Century Gothic" pitchFamily="34" charset="0"/>
          </a:endParaRPr>
        </a:p>
      </dsp:txBody>
      <dsp:txXfrm>
        <a:off x="317500" y="628649"/>
        <a:ext cx="1746250" cy="1047750"/>
      </dsp:txXfrm>
    </dsp:sp>
    <dsp:sp modelId="{4DF0675D-BCB4-49D5-B1B1-9786C4CB6A6C}">
      <dsp:nvSpPr>
        <dsp:cNvPr id="0" name=""/>
        <dsp:cNvSpPr/>
      </dsp:nvSpPr>
      <dsp:spPr>
        <a:xfrm>
          <a:off x="2619374" y="438149"/>
          <a:ext cx="2381250" cy="1428750"/>
        </a:xfrm>
        <a:prstGeom prst="hexagon">
          <a:avLst/>
        </a:prstGeom>
        <a:solidFill>
          <a:schemeClr val="accent3">
            <a:hueOff val="-2054694"/>
            <a:satOff val="2094"/>
            <a:lumOff val="-3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latin typeface="Century Gothic" pitchFamily="34" charset="0"/>
            </a:rPr>
            <a:t>Etika</a:t>
          </a:r>
          <a:r>
            <a:rPr lang="en-US" sz="1800" b="0" kern="1200" dirty="0">
              <a:latin typeface="Century Gothic" pitchFamily="34" charset="0"/>
            </a:rPr>
            <a:t> </a:t>
          </a:r>
          <a:r>
            <a:rPr lang="en-US" sz="1800" b="0" kern="1200" dirty="0" err="1">
              <a:latin typeface="Century Gothic" pitchFamily="34" charset="0"/>
            </a:rPr>
            <a:t>Politik</a:t>
          </a:r>
          <a:r>
            <a:rPr lang="en-US" sz="1800" b="0" kern="1200" dirty="0">
              <a:latin typeface="Century Gothic" pitchFamily="34" charset="0"/>
            </a:rPr>
            <a:t>  &amp; </a:t>
          </a:r>
          <a:r>
            <a:rPr lang="en-US" sz="1800" b="0" kern="1200" dirty="0" err="1">
              <a:latin typeface="Century Gothic" pitchFamily="34" charset="0"/>
            </a:rPr>
            <a:t>Pemerintahan</a:t>
          </a:r>
          <a:endParaRPr lang="en-US" sz="1800" b="0" kern="1200" dirty="0">
            <a:latin typeface="Century Gothic" pitchFamily="34" charset="0"/>
          </a:endParaRPr>
        </a:p>
      </dsp:txBody>
      <dsp:txXfrm>
        <a:off x="2936874" y="628649"/>
        <a:ext cx="1746250" cy="1047750"/>
      </dsp:txXfrm>
    </dsp:sp>
    <dsp:sp modelId="{3394FA1E-09B8-41A7-8ACC-B18E98C7DF12}">
      <dsp:nvSpPr>
        <dsp:cNvPr id="0" name=""/>
        <dsp:cNvSpPr/>
      </dsp:nvSpPr>
      <dsp:spPr>
        <a:xfrm>
          <a:off x="5238749" y="438149"/>
          <a:ext cx="2381250" cy="1428750"/>
        </a:xfrm>
        <a:prstGeom prst="hexagon">
          <a:avLst/>
        </a:prstGeom>
        <a:solidFill>
          <a:schemeClr val="accent3">
            <a:hueOff val="-4109389"/>
            <a:satOff val="4187"/>
            <a:lumOff val="-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latin typeface="Century Gothic" pitchFamily="34" charset="0"/>
            </a:rPr>
            <a:t>Etika</a:t>
          </a:r>
          <a:r>
            <a:rPr lang="en-US" sz="1800" b="0" kern="1200" dirty="0">
              <a:latin typeface="Century Gothic" pitchFamily="34" charset="0"/>
            </a:rPr>
            <a:t> </a:t>
          </a:r>
          <a:r>
            <a:rPr lang="en-US" sz="1800" b="0" kern="1200" dirty="0" err="1">
              <a:latin typeface="Century Gothic" pitchFamily="34" charset="0"/>
            </a:rPr>
            <a:t>Ekonomi</a:t>
          </a:r>
          <a:r>
            <a:rPr lang="en-US" sz="1800" b="0" kern="1200" dirty="0">
              <a:latin typeface="Century Gothic" pitchFamily="34" charset="0"/>
            </a:rPr>
            <a:t> &amp; </a:t>
          </a:r>
          <a:r>
            <a:rPr lang="en-US" sz="1800" b="0" kern="1200" dirty="0" err="1">
              <a:latin typeface="Century Gothic" pitchFamily="34" charset="0"/>
            </a:rPr>
            <a:t>Bisnis</a:t>
          </a:r>
          <a:endParaRPr lang="en-US" sz="1800" b="0" kern="1200" dirty="0">
            <a:latin typeface="Century Gothic" pitchFamily="34" charset="0"/>
          </a:endParaRPr>
        </a:p>
      </dsp:txBody>
      <dsp:txXfrm>
        <a:off x="5556249" y="628649"/>
        <a:ext cx="1746250" cy="1047750"/>
      </dsp:txXfrm>
    </dsp:sp>
    <dsp:sp modelId="{E8A35B4F-AF05-4709-B192-EA2A6B19E2FC}">
      <dsp:nvSpPr>
        <dsp:cNvPr id="0" name=""/>
        <dsp:cNvSpPr/>
      </dsp:nvSpPr>
      <dsp:spPr>
        <a:xfrm>
          <a:off x="0" y="2105025"/>
          <a:ext cx="2381250" cy="1428750"/>
        </a:xfrm>
        <a:prstGeom prst="hexagon">
          <a:avLst/>
        </a:prstGeom>
        <a:solidFill>
          <a:schemeClr val="accent3">
            <a:hueOff val="-6164083"/>
            <a:satOff val="6281"/>
            <a:lumOff val="-117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latin typeface="Century Gothic" pitchFamily="34" charset="0"/>
            </a:rPr>
            <a:t>Etika</a:t>
          </a:r>
          <a:r>
            <a:rPr lang="en-US" sz="1800" b="0" kern="1200" dirty="0">
              <a:latin typeface="Century Gothic" pitchFamily="34" charset="0"/>
            </a:rPr>
            <a:t> </a:t>
          </a:r>
          <a:r>
            <a:rPr lang="en-US" sz="1800" b="0" kern="1200" dirty="0" err="1">
              <a:latin typeface="Century Gothic" pitchFamily="34" charset="0"/>
            </a:rPr>
            <a:t>Penegakan</a:t>
          </a:r>
          <a:r>
            <a:rPr lang="en-US" sz="1800" b="0" kern="1200" dirty="0">
              <a:latin typeface="Century Gothic" pitchFamily="34" charset="0"/>
            </a:rPr>
            <a:t> </a:t>
          </a:r>
          <a:r>
            <a:rPr lang="en-US" sz="1800" b="0" kern="1200" dirty="0" err="1">
              <a:latin typeface="Century Gothic" pitchFamily="34" charset="0"/>
            </a:rPr>
            <a:t>Hukum</a:t>
          </a:r>
          <a:r>
            <a:rPr lang="en-US" sz="1800" b="0" kern="1200" dirty="0">
              <a:latin typeface="Century Gothic" pitchFamily="34" charset="0"/>
            </a:rPr>
            <a:t> </a:t>
          </a:r>
          <a:r>
            <a:rPr lang="en-US" sz="1800" b="0" kern="1200" dirty="0" err="1">
              <a:latin typeface="Century Gothic" pitchFamily="34" charset="0"/>
            </a:rPr>
            <a:t>Berkeadilan</a:t>
          </a:r>
          <a:endParaRPr lang="en-US" sz="1800" b="0" kern="1200" dirty="0">
            <a:latin typeface="Century Gothic" pitchFamily="34" charset="0"/>
          </a:endParaRPr>
        </a:p>
      </dsp:txBody>
      <dsp:txXfrm>
        <a:off x="317500" y="2295525"/>
        <a:ext cx="1746250" cy="1047750"/>
      </dsp:txXfrm>
    </dsp:sp>
    <dsp:sp modelId="{D2E729F3-ADC0-48B7-8E78-44B4CB4BB373}">
      <dsp:nvSpPr>
        <dsp:cNvPr id="0" name=""/>
        <dsp:cNvSpPr/>
      </dsp:nvSpPr>
      <dsp:spPr>
        <a:xfrm>
          <a:off x="2619374" y="2105025"/>
          <a:ext cx="2381250" cy="1428750"/>
        </a:xfrm>
        <a:prstGeom prst="hexagon">
          <a:avLst/>
        </a:prstGeom>
        <a:solidFill>
          <a:schemeClr val="accent3">
            <a:hueOff val="-8218778"/>
            <a:satOff val="8375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latin typeface="Century Gothic" pitchFamily="34" charset="0"/>
            </a:rPr>
            <a:t>Etika</a:t>
          </a:r>
          <a:r>
            <a:rPr lang="en-US" sz="1800" b="0" kern="1200" dirty="0">
              <a:latin typeface="Century Gothic" pitchFamily="34" charset="0"/>
            </a:rPr>
            <a:t> </a:t>
          </a:r>
          <a:r>
            <a:rPr lang="en-US" sz="1800" b="0" kern="1200" dirty="0" err="1">
              <a:latin typeface="Century Gothic" pitchFamily="34" charset="0"/>
            </a:rPr>
            <a:t>Keilmuan</a:t>
          </a:r>
          <a:endParaRPr lang="en-US" sz="1800" b="0" kern="1200" dirty="0">
            <a:latin typeface="Century Gothic" pitchFamily="34" charset="0"/>
          </a:endParaRPr>
        </a:p>
      </dsp:txBody>
      <dsp:txXfrm>
        <a:off x="2936874" y="2295525"/>
        <a:ext cx="1746250" cy="1047750"/>
      </dsp:txXfrm>
    </dsp:sp>
    <dsp:sp modelId="{E94B83C7-A938-4AB8-A5F1-11D660FF3D48}">
      <dsp:nvSpPr>
        <dsp:cNvPr id="0" name=""/>
        <dsp:cNvSpPr/>
      </dsp:nvSpPr>
      <dsp:spPr>
        <a:xfrm>
          <a:off x="5238749" y="2105025"/>
          <a:ext cx="2381250" cy="1428750"/>
        </a:xfrm>
        <a:prstGeom prst="hexagon">
          <a:avLst/>
        </a:prstGeom>
        <a:solidFill>
          <a:schemeClr val="accent3">
            <a:hueOff val="-10273472"/>
            <a:satOff val="10468"/>
            <a:lumOff val="-19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latin typeface="Century Gothic" pitchFamily="34" charset="0"/>
            </a:rPr>
            <a:t>Etika</a:t>
          </a:r>
          <a:r>
            <a:rPr lang="en-US" sz="1800" b="0" kern="1200" dirty="0">
              <a:latin typeface="Century Gothic" pitchFamily="34" charset="0"/>
            </a:rPr>
            <a:t> </a:t>
          </a:r>
          <a:r>
            <a:rPr lang="en-US" sz="1800" b="0" kern="1200" dirty="0" err="1">
              <a:latin typeface="Century Gothic" pitchFamily="34" charset="0"/>
            </a:rPr>
            <a:t>Lingkungan</a:t>
          </a:r>
          <a:r>
            <a:rPr lang="en-US" sz="1800" b="0" kern="1200" dirty="0">
              <a:latin typeface="Century Gothic" pitchFamily="34" charset="0"/>
            </a:rPr>
            <a:t> </a:t>
          </a:r>
          <a:r>
            <a:rPr lang="en-US" sz="1800" b="0" kern="1200" dirty="0" err="1">
              <a:latin typeface="Century Gothic" pitchFamily="34" charset="0"/>
            </a:rPr>
            <a:t>Hidup</a:t>
          </a:r>
          <a:endParaRPr lang="en-US" sz="1800" b="0" kern="1200" dirty="0">
            <a:latin typeface="Century Gothic" pitchFamily="34" charset="0"/>
          </a:endParaRPr>
        </a:p>
      </dsp:txBody>
      <dsp:txXfrm>
        <a:off x="5556249" y="2295525"/>
        <a:ext cx="1746250" cy="1047750"/>
      </dsp:txXfrm>
    </dsp:sp>
    <dsp:sp modelId="{37302C01-1D6D-4BF4-B391-60EDE5A273E1}">
      <dsp:nvSpPr>
        <dsp:cNvPr id="0" name=""/>
        <dsp:cNvSpPr/>
      </dsp:nvSpPr>
      <dsp:spPr>
        <a:xfrm>
          <a:off x="2619375" y="3771900"/>
          <a:ext cx="2381250" cy="1428750"/>
        </a:xfrm>
        <a:prstGeom prst="hexagon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latin typeface="Century Gothic" pitchFamily="34" charset="0"/>
            </a:rPr>
            <a:t>Dll</a:t>
          </a:r>
          <a:endParaRPr lang="en-US" sz="1800" b="0" kern="1200" dirty="0">
            <a:latin typeface="Century Gothic" pitchFamily="34" charset="0"/>
          </a:endParaRPr>
        </a:p>
      </dsp:txBody>
      <dsp:txXfrm>
        <a:off x="2936875" y="3962400"/>
        <a:ext cx="1746250" cy="104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D2FA4-8AB3-423F-8A34-AFDF50B91F8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29868-D8CE-4F17-A56E-DC35CA86D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0450-53BF-48D3-BAB4-998FEDD0706C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2BD38-244C-4B6C-ABC6-0AAA7A44A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2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BD38-244C-4B6C-ABC6-0AAA7A44AC8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BD38-244C-4B6C-ABC6-0AAA7A44AC8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BD38-244C-4B6C-ABC6-0AAA7A44AC8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BD38-244C-4B6C-ABC6-0AAA7A44AC8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BD38-244C-4B6C-ABC6-0AAA7A44AC8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2BD38-244C-4B6C-ABC6-0AAA7A44AC8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7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5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0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8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66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228600" y="422395"/>
            <a:ext cx="9525000" cy="909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76200" y="255490"/>
            <a:ext cx="1129556" cy="1037036"/>
          </a:xfrm>
          <a:prstGeom prst="ellipse">
            <a:avLst/>
          </a:prstGeom>
          <a:solidFill>
            <a:srgbClr val="29C9AB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usbangasn\Pictures\New Picture (1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2" y="331391"/>
            <a:ext cx="796021" cy="8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usbangasn\Pictures\New Picture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44" y="6424613"/>
            <a:ext cx="28956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55019-B28E-3AED-3ADE-5A7FCE6BC7AA}"/>
              </a:ext>
            </a:extLst>
          </p:cNvPr>
          <p:cNvSpPr/>
          <p:nvPr userDrawn="1"/>
        </p:nvSpPr>
        <p:spPr>
          <a:xfrm>
            <a:off x="-228600" y="422395"/>
            <a:ext cx="9525000" cy="909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15F243-F8F2-8242-70E5-E9E5ED66DBE4}"/>
              </a:ext>
            </a:extLst>
          </p:cNvPr>
          <p:cNvSpPr/>
          <p:nvPr userDrawn="1"/>
        </p:nvSpPr>
        <p:spPr>
          <a:xfrm>
            <a:off x="76200" y="255490"/>
            <a:ext cx="1129556" cy="1037036"/>
          </a:xfrm>
          <a:prstGeom prst="ellipse">
            <a:avLst/>
          </a:prstGeom>
          <a:solidFill>
            <a:srgbClr val="29C9AB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Pusbangasn\Pictures\New Picture (1).png">
            <a:extLst>
              <a:ext uri="{FF2B5EF4-FFF2-40B4-BE49-F238E27FC236}">
                <a16:creationId xmlns:a16="http://schemas.microsoft.com/office/drawing/2014/main" id="{CF554E6A-EC2E-26E8-9E26-A0512B37C1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2" y="331391"/>
            <a:ext cx="796021" cy="8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usbangasn\Pictures\New Picture (2).png">
            <a:extLst>
              <a:ext uri="{FF2B5EF4-FFF2-40B4-BE49-F238E27FC236}">
                <a16:creationId xmlns:a16="http://schemas.microsoft.com/office/drawing/2014/main" id="{84056157-A6F8-387A-5FE6-2F7E7E48A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44" y="6424613"/>
            <a:ext cx="2895600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5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8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14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3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4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674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3.bp.blogspot.com/_BFYlnQUsPgo/TQ1L__oGRmI/AAAAAAAABBg/21UGUyE9ONo/s1600/WallpaperWayang_Arjuna01.jpg"/>
          <p:cNvPicPr>
            <a:picLocks noChangeAspect="1" noChangeArrowheads="1"/>
          </p:cNvPicPr>
          <p:nvPr/>
        </p:nvPicPr>
        <p:blipFill rotWithShape="1">
          <a:blip r:embed="rId2"/>
          <a:srcRect t="17338"/>
          <a:stretch/>
        </p:blipFill>
        <p:spPr bwMode="auto">
          <a:xfrm>
            <a:off x="152400" y="-76200"/>
            <a:ext cx="9144000" cy="701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4384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KODE ETIK</a:t>
            </a:r>
            <a:br>
              <a:rPr lang="en-US" b="1" dirty="0"/>
            </a:br>
            <a:r>
              <a:rPr lang="en-US" sz="2000" b="1" dirty="0"/>
              <a:t>PP </a:t>
            </a:r>
            <a:r>
              <a:rPr lang="en-US" sz="2000" b="1" dirty="0" err="1"/>
              <a:t>Nomor</a:t>
            </a:r>
            <a:r>
              <a:rPr lang="en-US" sz="2000" b="1" dirty="0"/>
              <a:t> 42 </a:t>
            </a:r>
            <a:r>
              <a:rPr lang="en-US" sz="2000" b="1" dirty="0" err="1"/>
              <a:t>Tahun</a:t>
            </a:r>
            <a:r>
              <a:rPr lang="en-US" sz="2000" b="1" dirty="0"/>
              <a:t> 2004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514599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None/>
            </a:pPr>
            <a:r>
              <a:rPr lang="en-US" sz="2400" i="1" dirty="0" err="1">
                <a:solidFill>
                  <a:srgbClr val="4C0000"/>
                </a:solidFill>
                <a:latin typeface="Century Gothic" pitchFamily="34" charset="0"/>
              </a:rPr>
              <a:t>Tujuan</a:t>
            </a:r>
            <a:r>
              <a:rPr lang="en-US" sz="2400" i="1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i="1" dirty="0" err="1">
                <a:solidFill>
                  <a:srgbClr val="4C0000"/>
                </a:solidFill>
                <a:latin typeface="Century Gothic" pitchFamily="34" charset="0"/>
              </a:rPr>
              <a:t>Kode</a:t>
            </a:r>
            <a:r>
              <a:rPr lang="en-US" sz="2400" i="1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i="1" dirty="0" err="1">
                <a:solidFill>
                  <a:srgbClr val="4C0000"/>
                </a:solidFill>
                <a:latin typeface="Century Gothic" pitchFamily="34" charset="0"/>
              </a:rPr>
              <a:t>Etik</a:t>
            </a:r>
            <a:r>
              <a:rPr lang="en-US" sz="2400" i="1" dirty="0">
                <a:solidFill>
                  <a:srgbClr val="4C0000"/>
                </a:solidFill>
                <a:latin typeface="Century Gothic" pitchFamily="34" charset="0"/>
              </a:rPr>
              <a:t> PNS  </a:t>
            </a:r>
            <a:r>
              <a:rPr lang="en-US" sz="2400" i="1" dirty="0" err="1">
                <a:solidFill>
                  <a:srgbClr val="4C0000"/>
                </a:solidFill>
                <a:latin typeface="Century Gothic" pitchFamily="34" charset="0"/>
              </a:rPr>
              <a:t>adalah</a:t>
            </a:r>
            <a:endParaRPr lang="en-US" sz="2400" dirty="0">
              <a:solidFill>
                <a:srgbClr val="4C0000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28600" y="2976264"/>
            <a:ext cx="58127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00"/>
              </a:buClr>
              <a:buNone/>
            </a:pPr>
            <a:r>
              <a:rPr lang="en-US" sz="2400" dirty="0">
                <a:latin typeface="Century Gothic" pitchFamily="34" charset="0"/>
              </a:rPr>
              <a:t>   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untuk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menjaga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 </a:t>
            </a:r>
            <a:r>
              <a:rPr lang="en-US" sz="4000" b="1" dirty="0" err="1">
                <a:solidFill>
                  <a:srgbClr val="4C0000"/>
                </a:solidFill>
                <a:latin typeface="Century Gothic" pitchFamily="34" charset="0"/>
              </a:rPr>
              <a:t>Martabat</a:t>
            </a:r>
            <a:r>
              <a:rPr lang="en-US" sz="2400" b="1" dirty="0">
                <a:solidFill>
                  <a:srgbClr val="4C0000"/>
                </a:solidFill>
                <a:latin typeface="Century Gothic" pitchFamily="34" charset="0"/>
              </a:rPr>
              <a:t>  </a:t>
            </a:r>
            <a:r>
              <a:rPr lang="en-US" sz="4400" b="1" dirty="0">
                <a:solidFill>
                  <a:srgbClr val="4C0000"/>
                </a:solidFill>
                <a:latin typeface="Century Gothic" pitchFamily="34" charset="0"/>
              </a:rPr>
              <a:t>&amp;</a:t>
            </a:r>
            <a:r>
              <a:rPr lang="en-US" sz="2400" b="1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4000" b="1" dirty="0" err="1">
                <a:solidFill>
                  <a:srgbClr val="4C0000"/>
                </a:solidFill>
                <a:latin typeface="Century Gothic" pitchFamily="34" charset="0"/>
              </a:rPr>
              <a:t>Kehormatan</a:t>
            </a:r>
            <a:r>
              <a:rPr lang="en-US" sz="4000" b="1" dirty="0">
                <a:solidFill>
                  <a:srgbClr val="4C0000"/>
                </a:solidFill>
                <a:latin typeface="Century Gothic" pitchFamily="34" charset="0"/>
              </a:rPr>
              <a:t> PNS</a:t>
            </a:r>
          </a:p>
          <a:p>
            <a:pPr algn="ctr">
              <a:buClr>
                <a:srgbClr val="FFFF00"/>
              </a:buClr>
              <a:buNone/>
            </a:pPr>
            <a:r>
              <a:rPr lang="en-US" sz="2000" b="1" dirty="0">
                <a:solidFill>
                  <a:srgbClr val="4C0000"/>
                </a:solidFill>
                <a:latin typeface="Century Gothic" pitchFamily="34" charset="0"/>
              </a:rPr>
              <a:t>PP </a:t>
            </a:r>
            <a:r>
              <a:rPr lang="en-US" sz="2000" b="1" dirty="0" err="1">
                <a:solidFill>
                  <a:srgbClr val="4C0000"/>
                </a:solidFill>
                <a:latin typeface="Century Gothic" pitchFamily="34" charset="0"/>
              </a:rPr>
              <a:t>Nomor</a:t>
            </a:r>
            <a:r>
              <a:rPr lang="en-US" sz="2000" b="1" dirty="0">
                <a:solidFill>
                  <a:srgbClr val="4C0000"/>
                </a:solidFill>
                <a:latin typeface="Century Gothic" pitchFamily="34" charset="0"/>
              </a:rPr>
              <a:t> 42 Th 2004</a:t>
            </a:r>
          </a:p>
        </p:txBody>
      </p:sp>
    </p:spTree>
    <p:extLst>
      <p:ext uri="{BB962C8B-B14F-4D97-AF65-F5344CB8AC3E}">
        <p14:creationId xmlns:p14="http://schemas.microsoft.com/office/powerpoint/2010/main" val="21121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0733" y="195573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dirty="0"/>
              <a:t>ETIKA TERHADAP SESAMA PNS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8296782"/>
              </p:ext>
            </p:extLst>
          </p:nvPr>
        </p:nvGraphicFramePr>
        <p:xfrm>
          <a:off x="76200" y="1371600"/>
          <a:ext cx="9067800" cy="562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Pusbangasn\Downloads\icon\Logo-Korpri-Emas-696x707-696x7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0" y="457200"/>
            <a:ext cx="768470" cy="7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1460" cy="1143000"/>
          </a:xfrm>
        </p:spPr>
        <p:txBody>
          <a:bodyPr>
            <a:normAutofit/>
          </a:bodyPr>
          <a:lstStyle/>
          <a:p>
            <a:pPr lvl="0" algn="r"/>
            <a:r>
              <a:rPr lang="en-US" sz="3600" dirty="0"/>
              <a:t>DALAM KEHIDUPAN DIKENAL PULA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2778043"/>
              </p:ext>
            </p:extLst>
          </p:nvPr>
        </p:nvGraphicFramePr>
        <p:xfrm>
          <a:off x="762000" y="137160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1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b="1" dirty="0"/>
              <a:t>PRINSIP  PEGAWAI  ASN</a:t>
            </a:r>
            <a:br>
              <a:rPr lang="en-US" b="1" dirty="0"/>
            </a:br>
            <a:r>
              <a:rPr lang="en-US" sz="2000" b="1" dirty="0"/>
              <a:t>UU No.5 </a:t>
            </a:r>
            <a:r>
              <a:rPr lang="en-US" sz="2000" b="1" dirty="0" err="1"/>
              <a:t>Tahun</a:t>
            </a:r>
            <a:r>
              <a:rPr lang="en-US" sz="2000" b="1" dirty="0"/>
              <a:t> 2014 </a:t>
            </a:r>
            <a:r>
              <a:rPr lang="en-US" sz="2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630303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0000"/>
                </a:solidFill>
                <a:latin typeface="Century Gothic" pitchFamily="34" charset="0"/>
              </a:rPr>
              <a:t>(ps. 3)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38839523"/>
              </p:ext>
            </p:extLst>
          </p:nvPr>
        </p:nvGraphicFramePr>
        <p:xfrm>
          <a:off x="-77988" y="1224140"/>
          <a:ext cx="84582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/>
          <a:lstStyle/>
          <a:p>
            <a:pPr algn="r"/>
            <a:r>
              <a:rPr lang="en-US" b="1" dirty="0"/>
              <a:t>KODE ETIK &amp; PERILAKU ASN</a:t>
            </a:r>
            <a:r>
              <a:rPr lang="en-US" dirty="0"/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41495273"/>
              </p:ext>
            </p:extLst>
          </p:nvPr>
        </p:nvGraphicFramePr>
        <p:xfrm>
          <a:off x="914400" y="1397000"/>
          <a:ext cx="7620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43045" y="641246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0000"/>
                </a:solidFill>
                <a:latin typeface="Century Gothic" pitchFamily="34" charset="0"/>
              </a:rPr>
              <a:t>(ps. 5)</a:t>
            </a:r>
          </a:p>
        </p:txBody>
      </p:sp>
    </p:spTree>
    <p:extLst>
      <p:ext uri="{BB962C8B-B14F-4D97-AF65-F5344CB8AC3E}">
        <p14:creationId xmlns:p14="http://schemas.microsoft.com/office/powerpoint/2010/main" val="36141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/>
          <a:lstStyle/>
          <a:p>
            <a:pPr algn="r"/>
            <a:r>
              <a:rPr lang="en-US" b="1" dirty="0"/>
              <a:t>KODE ETIK &amp; PERILAKU ASN</a:t>
            </a:r>
            <a:r>
              <a:rPr lang="en-US" dirty="0"/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14021"/>
              </p:ext>
            </p:extLst>
          </p:nvPr>
        </p:nvGraphicFramePr>
        <p:xfrm>
          <a:off x="914400" y="1397000"/>
          <a:ext cx="7620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78792" y="64008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0000"/>
                </a:solidFill>
                <a:latin typeface="Century Gothic" pitchFamily="34" charset="0"/>
              </a:rPr>
              <a:t>(ps. 5)</a:t>
            </a:r>
          </a:p>
        </p:txBody>
      </p:sp>
    </p:spTree>
    <p:extLst>
      <p:ext uri="{BB962C8B-B14F-4D97-AF65-F5344CB8AC3E}">
        <p14:creationId xmlns:p14="http://schemas.microsoft.com/office/powerpoint/2010/main" val="23165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KODE ETIK INSTANSI &amp; PROFESI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878792" y="64008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0000"/>
                </a:solidFill>
                <a:latin typeface="Century Gothic" pitchFamily="34" charset="0"/>
              </a:rPr>
              <a:t>(ps. 5)</a:t>
            </a:r>
          </a:p>
        </p:txBody>
      </p:sp>
      <p:sp>
        <p:nvSpPr>
          <p:cNvPr id="3" name="Rectangle 2"/>
          <p:cNvSpPr/>
          <p:nvPr/>
        </p:nvSpPr>
        <p:spPr>
          <a:xfrm>
            <a:off x="4343400" y="1752600"/>
            <a:ext cx="449580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Century Gothic" pitchFamily="34" charset="0"/>
              </a:rPr>
              <a:t>PPK  </a:t>
            </a:r>
            <a:r>
              <a:rPr lang="en-US" sz="2400" dirty="0" err="1">
                <a:latin typeface="Century Gothic" pitchFamily="34" charset="0"/>
              </a:rPr>
              <a:t>masing-masing</a:t>
            </a:r>
            <a:r>
              <a:rPr lang="en-US" sz="2400" dirty="0">
                <a:latin typeface="Century Gothic" pitchFamily="34" charset="0"/>
              </a:rPr>
              <a:t>  </a:t>
            </a:r>
            <a:r>
              <a:rPr lang="en-US" sz="2400" dirty="0" err="1">
                <a:latin typeface="Century Gothic" pitchFamily="34" charset="0"/>
              </a:rPr>
              <a:t>menetapkan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kode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etik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instansi</a:t>
            </a:r>
            <a:endParaRPr lang="en-US" sz="24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>
                <a:solidFill>
                  <a:srgbClr val="C00000"/>
                </a:solidFill>
                <a:latin typeface="Century Gothic" pitchFamily="34" charset="0"/>
              </a:rPr>
              <a:t>Organisasi</a:t>
            </a:r>
            <a:r>
              <a:rPr lang="en-US" sz="2400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entury Gothic" pitchFamily="34" charset="0"/>
              </a:rPr>
              <a:t>profesi</a:t>
            </a:r>
            <a:r>
              <a:rPr lang="en-US" sz="2400" dirty="0">
                <a:solidFill>
                  <a:srgbClr val="C00000"/>
                </a:solidFill>
                <a:latin typeface="Century Gothic" pitchFamily="34" charset="0"/>
              </a:rPr>
              <a:t>  </a:t>
            </a:r>
            <a:r>
              <a:rPr lang="en-US" sz="2400" dirty="0">
                <a:latin typeface="Century Gothic" pitchFamily="34" charset="0"/>
              </a:rPr>
              <a:t>di </a:t>
            </a:r>
            <a:r>
              <a:rPr lang="en-US" sz="2400" dirty="0" err="1">
                <a:latin typeface="Century Gothic" pitchFamily="34" charset="0"/>
              </a:rPr>
              <a:t>lingkungan</a:t>
            </a:r>
            <a:r>
              <a:rPr lang="en-US" sz="2400" dirty="0">
                <a:latin typeface="Century Gothic" pitchFamily="34" charset="0"/>
              </a:rPr>
              <a:t> PNS  </a:t>
            </a:r>
            <a:r>
              <a:rPr lang="en-US" sz="2400" dirty="0" err="1">
                <a:latin typeface="Century Gothic" pitchFamily="34" charset="0"/>
              </a:rPr>
              <a:t>menetapkan</a:t>
            </a:r>
            <a:r>
              <a:rPr lang="en-US" sz="2400" dirty="0">
                <a:latin typeface="Century Gothic" pitchFamily="34" charset="0"/>
              </a:rPr>
              <a:t>  </a:t>
            </a:r>
            <a:r>
              <a:rPr lang="en-US" sz="2400" dirty="0" err="1">
                <a:latin typeface="Century Gothic" pitchFamily="34" charset="0"/>
              </a:rPr>
              <a:t>kode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etiknya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masing-masing</a:t>
            </a:r>
            <a:endParaRPr lang="en-US" sz="24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>
                <a:latin typeface="Century Gothic" pitchFamily="34" charset="0"/>
              </a:rPr>
              <a:t>Kode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etik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ditetapkan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berdasarkan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karakteristik</a:t>
            </a:r>
            <a:r>
              <a:rPr lang="en-US" sz="2400" dirty="0">
                <a:latin typeface="Century Gothic" pitchFamily="34" charset="0"/>
              </a:rPr>
              <a:t> </a:t>
            </a:r>
            <a:r>
              <a:rPr lang="en-US" sz="2400" dirty="0" err="1">
                <a:latin typeface="Century Gothic" pitchFamily="34" charset="0"/>
              </a:rPr>
              <a:t>masing-masing</a:t>
            </a:r>
            <a:r>
              <a:rPr lang="en-US" sz="2400" dirty="0">
                <a:latin typeface="Century Gothic" pitchFamily="34" charset="0"/>
              </a:rPr>
              <a:t> </a:t>
            </a:r>
          </a:p>
        </p:txBody>
      </p:sp>
      <p:pic>
        <p:nvPicPr>
          <p:cNvPr id="12290" name="Picture 2" descr="C:\Users\Pusbangasn\Downloads\icon\iStock_000020477795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" y="1524000"/>
            <a:ext cx="41338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9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627" y="2880519"/>
            <a:ext cx="4217773" cy="3960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MAJELIS KODE ETIK INSTANSI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483" y="1612466"/>
            <a:ext cx="421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</a:rPr>
              <a:t>PELANGGARAN KODE ETIK </a:t>
            </a:r>
          </a:p>
        </p:txBody>
      </p:sp>
      <p:sp>
        <p:nvSpPr>
          <p:cNvPr id="9" name="Down Arrow 8"/>
          <p:cNvSpPr/>
          <p:nvPr/>
        </p:nvSpPr>
        <p:spPr>
          <a:xfrm>
            <a:off x="1988284" y="2104323"/>
            <a:ext cx="450834" cy="679103"/>
          </a:xfrm>
          <a:prstGeom prst="downArrow">
            <a:avLst>
              <a:gd name="adj1" fmla="val 19385"/>
              <a:gd name="adj2" fmla="val 61481"/>
            </a:avLst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1" y="1679608"/>
            <a:ext cx="51053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dirty="0" err="1">
                <a:latin typeface="Century Gothic" pitchFamily="34" charset="0"/>
              </a:rPr>
              <a:t>Ditetapkan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oleh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ppk</a:t>
            </a:r>
            <a:r>
              <a:rPr lang="en-US" sz="2000" dirty="0">
                <a:latin typeface="Century Gothic" pitchFamily="34" charset="0"/>
              </a:rPr>
              <a:t> &amp; </a:t>
            </a:r>
            <a:r>
              <a:rPr lang="en-US" sz="2000" dirty="0" err="1">
                <a:latin typeface="Century Gothic" pitchFamily="34" charset="0"/>
              </a:rPr>
              <a:t>bersifat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temporer</a:t>
            </a:r>
            <a:endParaRPr lang="en-US" sz="20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dirty="0">
                <a:latin typeface="Century Gothic" pitchFamily="34" charset="0"/>
              </a:rPr>
              <a:t>1 orang </a:t>
            </a:r>
            <a:r>
              <a:rPr lang="en-US" sz="2000" dirty="0" err="1">
                <a:latin typeface="Century Gothic" pitchFamily="34" charset="0"/>
              </a:rPr>
              <a:t>ketua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merangkap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anggota</a:t>
            </a:r>
            <a:endParaRPr lang="en-US" sz="20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dirty="0">
                <a:latin typeface="Century Gothic" pitchFamily="34" charset="0"/>
              </a:rPr>
              <a:t>1 orang </a:t>
            </a:r>
            <a:r>
              <a:rPr lang="en-US" sz="2000" dirty="0" err="1">
                <a:latin typeface="Century Gothic" pitchFamily="34" charset="0"/>
              </a:rPr>
              <a:t>sekretaris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merangkap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anggota</a:t>
            </a:r>
            <a:endParaRPr lang="en-US" sz="20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dirty="0">
                <a:latin typeface="Century Gothic" pitchFamily="34" charset="0"/>
              </a:rPr>
              <a:t>Minimal 3 orang </a:t>
            </a:r>
            <a:r>
              <a:rPr lang="en-US" sz="2000" dirty="0" err="1">
                <a:latin typeface="Century Gothic" pitchFamily="34" charset="0"/>
              </a:rPr>
              <a:t>anggota</a:t>
            </a:r>
            <a:endParaRPr lang="en-US" sz="20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dirty="0" err="1">
                <a:latin typeface="Century Gothic" pitchFamily="34" charset="0"/>
              </a:rPr>
              <a:t>Jumlahnya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harus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ganjil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13314" name="Picture 2" descr="C:\Users\Pusbangasn\Downloads\icon\moralityandethics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02227"/>
            <a:ext cx="285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3118" y="4191000"/>
            <a:ext cx="60190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dirty="0" err="1">
                <a:latin typeface="Century Gothic" pitchFamily="34" charset="0"/>
              </a:rPr>
              <a:t>Jabatan</a:t>
            </a:r>
            <a:r>
              <a:rPr lang="en-US" sz="2000" dirty="0">
                <a:latin typeface="Century Gothic" pitchFamily="34" charset="0"/>
              </a:rPr>
              <a:t> &amp; </a:t>
            </a:r>
            <a:r>
              <a:rPr lang="en-US" sz="2000" dirty="0" err="1">
                <a:latin typeface="Century Gothic" pitchFamily="34" charset="0"/>
              </a:rPr>
              <a:t>pangkat</a:t>
            </a:r>
            <a:r>
              <a:rPr lang="en-US" sz="2000" dirty="0">
                <a:latin typeface="Century Gothic" pitchFamily="34" charset="0"/>
              </a:rPr>
              <a:t>  </a:t>
            </a:r>
            <a:r>
              <a:rPr lang="en-US" sz="2000" dirty="0" err="1">
                <a:latin typeface="Century Gothic" pitchFamily="34" charset="0"/>
              </a:rPr>
              <a:t>anggota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Majelis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Kode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Etik</a:t>
            </a:r>
            <a:r>
              <a:rPr lang="en-US" sz="2000" dirty="0">
                <a:latin typeface="Century Gothic" pitchFamily="34" charset="0"/>
              </a:rPr>
              <a:t>  </a:t>
            </a:r>
            <a:r>
              <a:rPr lang="en-US" sz="2000" dirty="0" err="1">
                <a:latin typeface="Century Gothic" pitchFamily="34" charset="0"/>
              </a:rPr>
              <a:t>tidak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boleh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lebih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rendah</a:t>
            </a:r>
            <a:r>
              <a:rPr lang="en-US" sz="2000" dirty="0">
                <a:latin typeface="Century Gothic" pitchFamily="34" charset="0"/>
              </a:rPr>
              <a:t>  </a:t>
            </a:r>
            <a:r>
              <a:rPr lang="en-US" sz="2000" dirty="0" err="1">
                <a:latin typeface="Century Gothic" pitchFamily="34" charset="0"/>
              </a:rPr>
              <a:t>dari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jabatan</a:t>
            </a:r>
            <a:r>
              <a:rPr lang="en-US" sz="2000" dirty="0">
                <a:latin typeface="Century Gothic" pitchFamily="34" charset="0"/>
              </a:rPr>
              <a:t>  &amp; </a:t>
            </a:r>
            <a:r>
              <a:rPr lang="en-US" sz="2000" dirty="0" err="1">
                <a:latin typeface="Century Gothic" pitchFamily="34" charset="0"/>
              </a:rPr>
              <a:t>pangkat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pegawai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yg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diperiksa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karena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pelanggaran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kode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etik</a:t>
            </a:r>
            <a:endParaRPr lang="en-US" sz="20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dirty="0" err="1">
                <a:latin typeface="Century Gothic" pitchFamily="34" charset="0"/>
              </a:rPr>
              <a:t>Keputusan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dengan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musyawarah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mufakat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entury Gothic" pitchFamily="34" charset="0"/>
                <a:sym typeface="Wingdings" pitchFamily="2" charset="2"/>
              </a:rPr>
              <a:t> </a:t>
            </a:r>
            <a:r>
              <a:rPr lang="en-US" sz="2000" dirty="0">
                <a:latin typeface="Century Gothic" pitchFamily="34" charset="0"/>
                <a:sym typeface="Wingdings" pitchFamily="2" charset="2"/>
              </a:rPr>
              <a:t>voting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dirty="0" err="1">
                <a:latin typeface="Century Gothic" pitchFamily="34" charset="0"/>
                <a:sym typeface="Wingdings" pitchFamily="2" charset="2"/>
              </a:rPr>
              <a:t>Keputusan</a:t>
            </a:r>
            <a:r>
              <a:rPr lang="en-US" sz="2000" dirty="0">
                <a:latin typeface="Century Gothic" pitchFamily="34" charset="0"/>
                <a:sym typeface="Wingdings" pitchFamily="2" charset="2"/>
              </a:rPr>
              <a:t> </a:t>
            </a:r>
            <a:r>
              <a:rPr lang="en-US" sz="2000" dirty="0" err="1">
                <a:latin typeface="Century Gothic" pitchFamily="34" charset="0"/>
                <a:sym typeface="Wingdings" pitchFamily="2" charset="2"/>
              </a:rPr>
              <a:t>bersifat</a:t>
            </a:r>
            <a:r>
              <a:rPr lang="en-US" sz="2000" dirty="0">
                <a:latin typeface="Century Gothic" pitchFamily="34" charset="0"/>
                <a:sym typeface="Wingdings" pitchFamily="2" charset="2"/>
              </a:rPr>
              <a:t> final</a:t>
            </a:r>
            <a:endParaRPr lang="en-US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2633" y="512894"/>
            <a:ext cx="6798734" cy="1303867"/>
          </a:xfrm>
        </p:spPr>
        <p:txBody>
          <a:bodyPr/>
          <a:lstStyle/>
          <a:p>
            <a:r>
              <a:rPr lang="en-US" b="1" dirty="0"/>
              <a:t>PENEGAKAN KODE ETIK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635125"/>
            <a:ext cx="5867400" cy="1480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0926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	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Pelanggaran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kode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Etik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Kena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Sanksi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 Moral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secara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tertulis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oleh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  PPK</a:t>
            </a:r>
          </a:p>
          <a:p>
            <a:pPr marL="550926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4338" name="Picture 2" descr="C:\Users\Pusbangasn\Downloads\icon\3D_Judges_Gav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905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62000" y="3115470"/>
            <a:ext cx="6400800" cy="31130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Pernyataan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secara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tertutup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Pernyataan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secara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terbuka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Disebutkan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kode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etik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y</a:t>
            </a:r>
            <a:r>
              <a:rPr kumimoji="0" lang="id-ID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ang</a:t>
            </a: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dilanggar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Atas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rekomendasi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majelis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kode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etik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dapat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dikenakan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pula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tindakan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</a:rPr>
              <a:t>administratif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550926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Pusbangasn\Downloads\icon\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953250" cy="46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/>
              <a:t>KODE ETIK</a:t>
            </a:r>
          </a:p>
        </p:txBody>
      </p:sp>
      <p:sp>
        <p:nvSpPr>
          <p:cNvPr id="3" name="Rectangle 2"/>
          <p:cNvSpPr/>
          <p:nvPr/>
        </p:nvSpPr>
        <p:spPr>
          <a:xfrm>
            <a:off x="4969794" y="2862240"/>
            <a:ext cx="4174206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Pedoman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sikap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,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tingkah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laku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dan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perbuatan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PNS ,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dalam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melakukan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tugas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 dan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pergaulan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hidup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sehari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hari</a:t>
            </a:r>
            <a:endParaRPr lang="en-US" sz="2400" dirty="0">
              <a:solidFill>
                <a:srgbClr val="4C0000"/>
              </a:solidFill>
              <a:latin typeface="Century Gothic" pitchFamily="34" charset="0"/>
            </a:endParaRPr>
          </a:p>
          <a:p>
            <a:pPr lvl="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n-US" sz="400" dirty="0">
              <a:latin typeface="Century Gothic" pitchFamily="34" charset="0"/>
            </a:endParaRPr>
          </a:p>
        </p:txBody>
      </p:sp>
      <p:pic>
        <p:nvPicPr>
          <p:cNvPr id="10242" name="Picture 2" descr="C:\Users\Pusbangasn\Downloads\icon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7544"/>
            <a:ext cx="445364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40305" y="5168546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suatu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tatanan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etika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yg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sudah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disepakati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oleh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suatu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kelompok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masyarakat</a:t>
            </a:r>
            <a:r>
              <a:rPr lang="en-US" sz="2400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rgbClr val="4C0000"/>
                </a:solidFill>
                <a:latin typeface="Century Gothic" pitchFamily="34" charset="0"/>
              </a:rPr>
              <a:t>tertentu</a:t>
            </a:r>
            <a:endParaRPr lang="en-US" sz="2400" dirty="0">
              <a:solidFill>
                <a:srgbClr val="4C0000"/>
              </a:solidFill>
              <a:latin typeface="Century Gothic" pitchFamily="34" charset="0"/>
            </a:endParaRPr>
          </a:p>
        </p:txBody>
      </p:sp>
      <p:pic>
        <p:nvPicPr>
          <p:cNvPr id="10243" name="Picture 3" descr="C:\Users\Pusbangasn\Downloads\icon\reading-clipart-owl-reading-clip-art-830x11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94194"/>
            <a:ext cx="381000" cy="5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usbangasn\Downloads\icon\reading-clipart-owl-reading-clip-art-830x11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37591"/>
            <a:ext cx="439880" cy="6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9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/>
              <a:t>FUNGSI KODE ETIK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5891" y="1371600"/>
            <a:ext cx="630780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r>
              <a:rPr lang="en-US" sz="2400" b="1" dirty="0" err="1">
                <a:solidFill>
                  <a:srgbClr val="4C0000"/>
                </a:solidFill>
                <a:latin typeface="Century Gothic" pitchFamily="34" charset="0"/>
              </a:rPr>
              <a:t>Fungsi</a:t>
            </a:r>
            <a:r>
              <a:rPr lang="en-US" sz="2400" b="1" dirty="0">
                <a:solidFill>
                  <a:srgbClr val="4C0000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rgbClr val="4C0000"/>
                </a:solidFill>
                <a:latin typeface="Century Gothic" pitchFamily="34" charset="0"/>
              </a:rPr>
              <a:t>Perlindungan</a:t>
            </a:r>
            <a:r>
              <a:rPr lang="en-US" sz="2400" b="1" dirty="0">
                <a:solidFill>
                  <a:srgbClr val="4C0000"/>
                </a:solidFill>
                <a:latin typeface="Century Gothic" pitchFamily="34" charset="0"/>
              </a:rPr>
              <a:t> &amp; </a:t>
            </a:r>
            <a:r>
              <a:rPr lang="en-US" sz="2400" b="1" dirty="0" err="1">
                <a:solidFill>
                  <a:srgbClr val="4C0000"/>
                </a:solidFill>
                <a:latin typeface="Century Gothic" pitchFamily="34" charset="0"/>
              </a:rPr>
              <a:t>Pengembangan</a:t>
            </a:r>
            <a:endParaRPr lang="en-US" sz="2400" b="1" dirty="0">
              <a:solidFill>
                <a:srgbClr val="4C0000"/>
              </a:solidFill>
              <a:latin typeface="Century Gothic" pitchFamily="34" charset="0"/>
            </a:endParaRPr>
          </a:p>
          <a:p>
            <a:pPr lvl="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n-US" sz="400" b="1" dirty="0">
              <a:solidFill>
                <a:srgbClr val="4C0000"/>
              </a:solidFill>
              <a:latin typeface="Century Gothic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0760722"/>
              </p:ext>
            </p:extLst>
          </p:nvPr>
        </p:nvGraphicFramePr>
        <p:xfrm>
          <a:off x="103517" y="1842565"/>
          <a:ext cx="8933601" cy="478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217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605412"/>
            <a:ext cx="5715000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dirty="0">
                <a:latin typeface="Century Gothic" pitchFamily="34" charset="0"/>
              </a:rPr>
              <a:t>	</a:t>
            </a:r>
            <a:r>
              <a:rPr lang="en-US" sz="2000" dirty="0" err="1">
                <a:latin typeface="Century Gothic" pitchFamily="34" charset="0"/>
              </a:rPr>
              <a:t>Dalam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pelaksanaan</a:t>
            </a:r>
            <a:r>
              <a:rPr lang="en-US" sz="2000" dirty="0">
                <a:latin typeface="Century Gothic" pitchFamily="34" charset="0"/>
              </a:rPr>
              <a:t>  </a:t>
            </a:r>
            <a:r>
              <a:rPr lang="en-US" sz="2000" dirty="0" err="1">
                <a:latin typeface="Century Gothic" pitchFamily="34" charset="0"/>
              </a:rPr>
              <a:t>tugas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kedinasan</a:t>
            </a:r>
            <a:r>
              <a:rPr lang="en-US" sz="2000" dirty="0">
                <a:latin typeface="Century Gothic" pitchFamily="34" charset="0"/>
              </a:rPr>
              <a:t>  &amp; </a:t>
            </a:r>
            <a:r>
              <a:rPr lang="en-US" sz="2000" dirty="0" err="1">
                <a:latin typeface="Century Gothic" pitchFamily="34" charset="0"/>
              </a:rPr>
              <a:t>kehidupan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sehari-hari</a:t>
            </a:r>
            <a:r>
              <a:rPr lang="en-US" sz="2000" dirty="0">
                <a:latin typeface="Century Gothic" pitchFamily="34" charset="0"/>
              </a:rPr>
              <a:t>, PNS </a:t>
            </a:r>
            <a:r>
              <a:rPr lang="en-US" sz="2800" dirty="0">
                <a:solidFill>
                  <a:srgbClr val="C00000"/>
                </a:solidFill>
                <a:latin typeface="Century Gothic" pitchFamily="34" charset="0"/>
              </a:rPr>
              <a:t>WAJIB</a:t>
            </a:r>
            <a:r>
              <a:rPr lang="en-US" sz="36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bersikap</a:t>
            </a:r>
            <a:r>
              <a:rPr lang="en-US" sz="2000" dirty="0">
                <a:latin typeface="Century Gothic" pitchFamily="34" charset="0"/>
              </a:rPr>
              <a:t> &amp; </a:t>
            </a:r>
            <a:r>
              <a:rPr lang="en-US" sz="2000" dirty="0" err="1">
                <a:latin typeface="Century Gothic" pitchFamily="34" charset="0"/>
              </a:rPr>
              <a:t>berpedoman</a:t>
            </a:r>
            <a:r>
              <a:rPr lang="en-US" sz="2000" dirty="0">
                <a:latin typeface="Century Gothic" pitchFamily="34" charset="0"/>
              </a:rPr>
              <a:t> </a:t>
            </a:r>
            <a:r>
              <a:rPr lang="en-US" sz="2000" dirty="0" err="1">
                <a:latin typeface="Century Gothic" pitchFamily="34" charset="0"/>
              </a:rPr>
              <a:t>pada</a:t>
            </a:r>
            <a:r>
              <a:rPr lang="en-US" sz="2000" dirty="0">
                <a:latin typeface="Century Gothic" pitchFamily="34" charset="0"/>
              </a:rPr>
              <a:t>  :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  <a:buSzPct val="100000"/>
              <a:defRPr/>
            </a:pPr>
            <a:endParaRPr lang="en-US" sz="400" b="1" dirty="0">
              <a:solidFill>
                <a:srgbClr val="4C0000"/>
              </a:solidFill>
              <a:latin typeface="Century Gothic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0666535"/>
              </p:ext>
            </p:extLst>
          </p:nvPr>
        </p:nvGraphicFramePr>
        <p:xfrm>
          <a:off x="457200" y="2514600"/>
          <a:ext cx="8382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Pusbangasn\Downloads\icon\Logo-Korpri-Emas-696x707-696x7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60" y="1413915"/>
            <a:ext cx="1752600" cy="17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2633" y="195573"/>
            <a:ext cx="6798734" cy="1303867"/>
          </a:xfrm>
        </p:spPr>
        <p:txBody>
          <a:bodyPr/>
          <a:lstStyle/>
          <a:p>
            <a:r>
              <a:rPr lang="en-US" dirty="0"/>
              <a:t>ETIKA BERNEGARA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698430"/>
              </p:ext>
            </p:extLst>
          </p:nvPr>
        </p:nvGraphicFramePr>
        <p:xfrm>
          <a:off x="381000" y="1031240"/>
          <a:ext cx="838200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Pusbangasn\Downloads\icon\Logo-Korpri-Emas-696x707-696x7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70" y="457198"/>
            <a:ext cx="768470" cy="7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1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2633" y="195573"/>
            <a:ext cx="6798734" cy="1303867"/>
          </a:xfrm>
        </p:spPr>
        <p:txBody>
          <a:bodyPr/>
          <a:lstStyle/>
          <a:p>
            <a:r>
              <a:rPr lang="en-US" dirty="0"/>
              <a:t>ETIKA BERORGANISASI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86827369"/>
              </p:ext>
            </p:extLst>
          </p:nvPr>
        </p:nvGraphicFramePr>
        <p:xfrm>
          <a:off x="381000" y="1016000"/>
          <a:ext cx="8382000" cy="584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Pusbangasn\Downloads\icon\Logo-Korpri-Emas-696x707-696x7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30" y="457200"/>
            <a:ext cx="768470" cy="7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72633" y="195573"/>
            <a:ext cx="6798734" cy="1303867"/>
          </a:xfrm>
        </p:spPr>
        <p:txBody>
          <a:bodyPr/>
          <a:lstStyle/>
          <a:p>
            <a:r>
              <a:rPr lang="en-US" dirty="0"/>
              <a:t>ETIKA BERMASYARAKAT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4620643"/>
              </p:ext>
            </p:extLst>
          </p:nvPr>
        </p:nvGraphicFramePr>
        <p:xfrm>
          <a:off x="76200" y="1126908"/>
          <a:ext cx="9067800" cy="562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Pusbangasn\Downloads\icon\Logo-Korpri-Emas-696x707-696x7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30" y="457200"/>
            <a:ext cx="768470" cy="7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1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0733" y="195573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dirty="0"/>
              <a:t>ETIKA TERHADAP DIRI SENDIRI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4036486"/>
              </p:ext>
            </p:extLst>
          </p:nvPr>
        </p:nvGraphicFramePr>
        <p:xfrm>
          <a:off x="76200" y="1237814"/>
          <a:ext cx="9067800" cy="562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Pusbangasn\Downloads\icon\Logo-Korpri-Emas-696x707-696x7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30" y="457200"/>
            <a:ext cx="768470" cy="7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0733" y="195573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dirty="0"/>
              <a:t>ETIKA TERHADAP SESAMA PNS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4725276"/>
              </p:ext>
            </p:extLst>
          </p:nvPr>
        </p:nvGraphicFramePr>
        <p:xfrm>
          <a:off x="76200" y="1371600"/>
          <a:ext cx="9067800" cy="5620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C:\Users\Pusbangasn\Downloads\icon\Logo-Korpri-Emas-696x707-696x70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0" y="457200"/>
            <a:ext cx="768470" cy="78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1903</TotalTime>
  <Words>901</Words>
  <Application>Microsoft Office PowerPoint</Application>
  <PresentationFormat>On-screen Show (4:3)</PresentationFormat>
  <Paragraphs>132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Garamond</vt:lpstr>
      <vt:lpstr>Wingdings</vt:lpstr>
      <vt:lpstr>Organic</vt:lpstr>
      <vt:lpstr>KODE ETIK PP Nomor 42 Tahun 2004</vt:lpstr>
      <vt:lpstr>KODE ETIK</vt:lpstr>
      <vt:lpstr>FUNGSI KODE ETIK</vt:lpstr>
      <vt:lpstr>PowerPoint Presentation</vt:lpstr>
      <vt:lpstr>ETIKA BERNEGARA</vt:lpstr>
      <vt:lpstr>ETIKA BERORGANISASI</vt:lpstr>
      <vt:lpstr>ETIKA BERMASYARAKAT</vt:lpstr>
      <vt:lpstr>ETIKA TERHADAP DIRI SENDIRI</vt:lpstr>
      <vt:lpstr>ETIKA TERHADAP SESAMA PNS</vt:lpstr>
      <vt:lpstr>ETIKA TERHADAP SESAMA PNS</vt:lpstr>
      <vt:lpstr>DALAM KEHIDUPAN DIKENAL PULA</vt:lpstr>
      <vt:lpstr>PRINSIP  PEGAWAI  ASN UU No.5 Tahun 2014  </vt:lpstr>
      <vt:lpstr>KODE ETIK &amp; PERILAKU ASN </vt:lpstr>
      <vt:lpstr>KODE ETIK &amp; PERILAKU ASN </vt:lpstr>
      <vt:lpstr>KODE ETIK INSTANSI &amp; PROFESI</vt:lpstr>
      <vt:lpstr>PowerPoint Presentation</vt:lpstr>
      <vt:lpstr>PENEGAKAN KODE ETIK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PENGEMBANGAN JIWA KORSA &amp; KODE ETIK</dc:title>
  <dc:creator>bkn</dc:creator>
  <cp:lastModifiedBy>PANGESTI RAHMAN</cp:lastModifiedBy>
  <cp:revision>76</cp:revision>
  <dcterms:created xsi:type="dcterms:W3CDTF">2006-08-16T00:00:00Z</dcterms:created>
  <dcterms:modified xsi:type="dcterms:W3CDTF">2023-05-19T09:05:19Z</dcterms:modified>
</cp:coreProperties>
</file>